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7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B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5F8ED-B476-4FCF-A16B-FC8DCB2D7823}" type="doc">
      <dgm:prSet loTypeId="urn:microsoft.com/office/officeart/2005/8/layout/hierarchy6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43D0993E-A55E-4480-B1E4-852ED7F90EC4}">
      <dgm:prSet phldrT="[文字]"/>
      <dgm:spPr/>
      <dgm:t>
        <a:bodyPr/>
        <a:lstStyle/>
        <a:p>
          <a:r>
            <a:rPr lang="zh-TW" altLang="en-US" dirty="0"/>
            <a:t>馬路分割</a:t>
          </a:r>
        </a:p>
      </dgm:t>
    </dgm:pt>
    <dgm:pt modelId="{2E12EB1A-8A78-4BC8-B9E6-112B827D431F}" type="parTrans" cxnId="{EA367CD8-F90E-414A-AE40-F64A8BF37378}">
      <dgm:prSet/>
      <dgm:spPr/>
      <dgm:t>
        <a:bodyPr/>
        <a:lstStyle/>
        <a:p>
          <a:endParaRPr lang="zh-TW" altLang="en-US"/>
        </a:p>
      </dgm:t>
    </dgm:pt>
    <dgm:pt modelId="{FCB2CDEA-A9B6-4DD0-B7F4-67DC9842FE0A}" type="sibTrans" cxnId="{EA367CD8-F90E-414A-AE40-F64A8BF37378}">
      <dgm:prSet/>
      <dgm:spPr/>
      <dgm:t>
        <a:bodyPr/>
        <a:lstStyle/>
        <a:p>
          <a:endParaRPr lang="zh-TW" altLang="en-US"/>
        </a:p>
      </dgm:t>
    </dgm:pt>
    <dgm:pt modelId="{BC59D00D-6BA2-4219-BC83-DDF900E211CE}">
      <dgm:prSet phldrT="[文字]"/>
      <dgm:spPr/>
      <dgm:t>
        <a:bodyPr/>
        <a:lstStyle/>
        <a:p>
          <a:r>
            <a:rPr lang="zh-TW" altLang="en-US" dirty="0"/>
            <a:t>參數設計</a:t>
          </a:r>
        </a:p>
      </dgm:t>
    </dgm:pt>
    <dgm:pt modelId="{1FF3DF31-BE0A-4FAC-9E49-78BBDC8AB19E}" type="parTrans" cxnId="{2B186D49-B1C4-45CA-90EE-5BF4063E6737}">
      <dgm:prSet/>
      <dgm:spPr/>
      <dgm:t>
        <a:bodyPr/>
        <a:lstStyle/>
        <a:p>
          <a:endParaRPr lang="zh-TW" altLang="en-US"/>
        </a:p>
      </dgm:t>
    </dgm:pt>
    <dgm:pt modelId="{6B286467-23F8-49CE-A66C-9E6736F01237}" type="sibTrans" cxnId="{2B186D49-B1C4-45CA-90EE-5BF4063E6737}">
      <dgm:prSet/>
      <dgm:spPr/>
      <dgm:t>
        <a:bodyPr/>
        <a:lstStyle/>
        <a:p>
          <a:endParaRPr lang="zh-TW" altLang="en-US"/>
        </a:p>
      </dgm:t>
    </dgm:pt>
    <dgm:pt modelId="{B9A3D876-ADDC-41AF-8FD3-AD909A663243}">
      <dgm:prSet phldrT="[文字]"/>
      <dgm:spPr>
        <a:solidFill>
          <a:schemeClr val="bg2">
            <a:lumMod val="10000"/>
          </a:schemeClr>
        </a:solidFill>
      </dgm:spPr>
      <dgm:t>
        <a:bodyPr/>
        <a:lstStyle/>
        <a:p>
          <a:r>
            <a:rPr lang="en-US" altLang="zh-TW" dirty="0"/>
            <a:t>Stride</a:t>
          </a:r>
          <a:endParaRPr lang="zh-TW" altLang="en-US" dirty="0"/>
        </a:p>
      </dgm:t>
    </dgm:pt>
    <dgm:pt modelId="{BF4508D0-7BFD-4ABE-8EAC-5D47647788E2}" type="parTrans" cxnId="{BBED3384-A8C4-4D92-88AF-D7EE06EF0848}">
      <dgm:prSet/>
      <dgm:spPr/>
      <dgm:t>
        <a:bodyPr/>
        <a:lstStyle/>
        <a:p>
          <a:endParaRPr lang="zh-TW" altLang="en-US"/>
        </a:p>
      </dgm:t>
    </dgm:pt>
    <dgm:pt modelId="{349609FD-AA07-4D88-B1A9-0AE983830D60}" type="sibTrans" cxnId="{BBED3384-A8C4-4D92-88AF-D7EE06EF0848}">
      <dgm:prSet/>
      <dgm:spPr/>
      <dgm:t>
        <a:bodyPr/>
        <a:lstStyle/>
        <a:p>
          <a:endParaRPr lang="zh-TW" altLang="en-US"/>
        </a:p>
      </dgm:t>
    </dgm:pt>
    <dgm:pt modelId="{96C611B4-A085-4A46-AB96-FFB6F24BE585}">
      <dgm:prSet phldrT="[文字]"/>
      <dgm:spPr/>
      <dgm:t>
        <a:bodyPr/>
        <a:lstStyle/>
        <a:p>
          <a:r>
            <a:rPr lang="en-US" altLang="zh-TW" dirty="0" err="1"/>
            <a:t>NxN</a:t>
          </a:r>
          <a:r>
            <a:rPr lang="en-US" altLang="zh-TW" dirty="0"/>
            <a:t> kernel</a:t>
          </a:r>
          <a:endParaRPr lang="zh-TW" altLang="en-US" dirty="0"/>
        </a:p>
      </dgm:t>
    </dgm:pt>
    <dgm:pt modelId="{CE298656-542D-4FF2-916C-5876C70D829D}" type="parTrans" cxnId="{E51E7757-0E18-4666-9161-D16978FDB680}">
      <dgm:prSet/>
      <dgm:spPr/>
      <dgm:t>
        <a:bodyPr/>
        <a:lstStyle/>
        <a:p>
          <a:endParaRPr lang="zh-TW" altLang="en-US"/>
        </a:p>
      </dgm:t>
    </dgm:pt>
    <dgm:pt modelId="{B707F55C-61C0-4071-AB41-427ADAC1D6B7}" type="sibTrans" cxnId="{E51E7757-0E18-4666-9161-D16978FDB680}">
      <dgm:prSet/>
      <dgm:spPr/>
      <dgm:t>
        <a:bodyPr/>
        <a:lstStyle/>
        <a:p>
          <a:endParaRPr lang="zh-TW" altLang="en-US"/>
        </a:p>
      </dgm:t>
    </dgm:pt>
    <dgm:pt modelId="{A98C4D9E-D5A6-44D6-B563-D1EF36ED0A6D}">
      <dgm:prSet phldrT="[文字]"/>
      <dgm:spPr/>
      <dgm:t>
        <a:bodyPr/>
        <a:lstStyle/>
        <a:p>
          <a:r>
            <a:rPr lang="en-US" altLang="zh-TW" dirty="0"/>
            <a:t>Search</a:t>
          </a:r>
          <a:endParaRPr lang="zh-TW" altLang="en-US" dirty="0"/>
        </a:p>
      </dgm:t>
    </dgm:pt>
    <dgm:pt modelId="{2A590193-332A-4860-83C6-2D771FC87501}" type="parTrans" cxnId="{5D6B1165-BFC2-47F8-9B2C-EE2582752521}">
      <dgm:prSet/>
      <dgm:spPr/>
      <dgm:t>
        <a:bodyPr/>
        <a:lstStyle/>
        <a:p>
          <a:endParaRPr lang="zh-TW" altLang="en-US"/>
        </a:p>
      </dgm:t>
    </dgm:pt>
    <dgm:pt modelId="{7EB96678-EDFE-44BF-95E8-48D0BE4D971C}" type="sibTrans" cxnId="{5D6B1165-BFC2-47F8-9B2C-EE2582752521}">
      <dgm:prSet/>
      <dgm:spPr/>
      <dgm:t>
        <a:bodyPr/>
        <a:lstStyle/>
        <a:p>
          <a:endParaRPr lang="zh-TW" altLang="en-US"/>
        </a:p>
      </dgm:t>
    </dgm:pt>
    <dgm:pt modelId="{F4470851-7C9F-4319-84DB-3AB0AE3A65F3}">
      <dgm:prSet phldrT="[文字]"/>
      <dgm:spPr/>
      <dgm:t>
        <a:bodyPr/>
        <a:lstStyle/>
        <a:p>
          <a:r>
            <a:rPr lang="en-US" altLang="zh-TW" dirty="0"/>
            <a:t>labeling</a:t>
          </a:r>
          <a:endParaRPr lang="zh-TW" altLang="en-US" dirty="0"/>
        </a:p>
      </dgm:t>
    </dgm:pt>
    <dgm:pt modelId="{949C71C5-844B-458B-8583-B2E0D94BE929}" type="parTrans" cxnId="{0527EBB6-A68D-4F79-B5C1-4F9560E5453B}">
      <dgm:prSet/>
      <dgm:spPr/>
      <dgm:t>
        <a:bodyPr/>
        <a:lstStyle/>
        <a:p>
          <a:endParaRPr lang="zh-TW" altLang="en-US"/>
        </a:p>
      </dgm:t>
    </dgm:pt>
    <dgm:pt modelId="{5AF3E8A6-2B7A-43AA-96ED-C95F798DB0E1}" type="sibTrans" cxnId="{0527EBB6-A68D-4F79-B5C1-4F9560E5453B}">
      <dgm:prSet/>
      <dgm:spPr/>
      <dgm:t>
        <a:bodyPr/>
        <a:lstStyle/>
        <a:p>
          <a:endParaRPr lang="zh-TW" altLang="en-US"/>
        </a:p>
      </dgm:t>
    </dgm:pt>
    <dgm:pt modelId="{0E46E5AF-2678-4ADE-A6AB-BB9B8B318FF7}">
      <dgm:prSet custT="1"/>
      <dgm:spPr/>
      <dgm:t>
        <a:bodyPr/>
        <a:lstStyle/>
        <a:p>
          <a:r>
            <a:rPr lang="en-US" altLang="zh-TW" sz="1600" dirty="0"/>
            <a:t>LBP</a:t>
          </a:r>
          <a:r>
            <a:rPr lang="zh-TW" altLang="en-US" sz="1600" dirty="0"/>
            <a:t>紋路分類</a:t>
          </a:r>
        </a:p>
      </dgm:t>
    </dgm:pt>
    <dgm:pt modelId="{11E98936-21DA-4E2A-AC75-4DD48E588DA7}" type="parTrans" cxnId="{2FD5EF0B-0DDC-449E-8108-62B5DB31731E}">
      <dgm:prSet/>
      <dgm:spPr/>
      <dgm:t>
        <a:bodyPr/>
        <a:lstStyle/>
        <a:p>
          <a:endParaRPr lang="zh-TW" altLang="en-US"/>
        </a:p>
      </dgm:t>
    </dgm:pt>
    <dgm:pt modelId="{81B41BEC-4C6A-43F8-930F-A6F0456CD5A7}" type="sibTrans" cxnId="{2FD5EF0B-0DDC-449E-8108-62B5DB31731E}">
      <dgm:prSet/>
      <dgm:spPr/>
      <dgm:t>
        <a:bodyPr/>
        <a:lstStyle/>
        <a:p>
          <a:endParaRPr lang="zh-TW" altLang="en-US"/>
        </a:p>
      </dgm:t>
    </dgm:pt>
    <dgm:pt modelId="{21F5AC30-478E-4480-9268-CDA12215BE45}">
      <dgm:prSet custT="1"/>
      <dgm:spPr/>
      <dgm:t>
        <a:bodyPr/>
        <a:lstStyle/>
        <a:p>
          <a:r>
            <a:rPr lang="en-US" altLang="zh-TW" sz="1600" dirty="0"/>
            <a:t>LBP</a:t>
          </a:r>
          <a:r>
            <a:rPr lang="zh-TW" altLang="en-US" sz="1600" dirty="0"/>
            <a:t>紋路統計</a:t>
          </a:r>
        </a:p>
      </dgm:t>
    </dgm:pt>
    <dgm:pt modelId="{C68AB3C3-1F16-491C-9401-3EB511950FB5}" type="parTrans" cxnId="{910BAEF8-F619-4B7C-BFE3-D70A62C6CA05}">
      <dgm:prSet/>
      <dgm:spPr/>
      <dgm:t>
        <a:bodyPr/>
        <a:lstStyle/>
        <a:p>
          <a:endParaRPr lang="zh-TW" altLang="en-US"/>
        </a:p>
      </dgm:t>
    </dgm:pt>
    <dgm:pt modelId="{92AF1B28-009F-4486-9205-84A53D411E25}" type="sibTrans" cxnId="{910BAEF8-F619-4B7C-BFE3-D70A62C6CA05}">
      <dgm:prSet/>
      <dgm:spPr/>
      <dgm:t>
        <a:bodyPr/>
        <a:lstStyle/>
        <a:p>
          <a:endParaRPr lang="zh-TW" altLang="en-US"/>
        </a:p>
      </dgm:t>
    </dgm:pt>
    <dgm:pt modelId="{03BC42E8-1582-46F4-A24D-B25B1C1624D1}">
      <dgm:prSet/>
      <dgm:spPr/>
      <dgm:t>
        <a:bodyPr/>
        <a:lstStyle/>
        <a:p>
          <a:r>
            <a:rPr lang="zh-TW" altLang="en-US" dirty="0"/>
            <a:t>前處理</a:t>
          </a:r>
          <a:r>
            <a:rPr lang="en-US" altLang="zh-TW" dirty="0"/>
            <a:t>(Sobel)</a:t>
          </a:r>
          <a:endParaRPr lang="zh-TW" altLang="en-US" dirty="0"/>
        </a:p>
      </dgm:t>
    </dgm:pt>
    <dgm:pt modelId="{7C15F9F3-A0DE-493C-8A16-E0277F57A8C2}" type="parTrans" cxnId="{E11C3046-D4C2-4933-95CA-E3EB2A902197}">
      <dgm:prSet/>
      <dgm:spPr/>
      <dgm:t>
        <a:bodyPr/>
        <a:lstStyle/>
        <a:p>
          <a:endParaRPr lang="zh-TW" altLang="en-US"/>
        </a:p>
      </dgm:t>
    </dgm:pt>
    <dgm:pt modelId="{09290599-E94F-4C96-9C88-D3B3403DFC0D}" type="sibTrans" cxnId="{E11C3046-D4C2-4933-95CA-E3EB2A902197}">
      <dgm:prSet/>
      <dgm:spPr/>
      <dgm:t>
        <a:bodyPr/>
        <a:lstStyle/>
        <a:p>
          <a:endParaRPr lang="zh-TW" altLang="en-US"/>
        </a:p>
      </dgm:t>
    </dgm:pt>
    <dgm:pt modelId="{719CB3E7-6648-4926-AC6E-1DDA113CB788}">
      <dgm:prSet/>
      <dgm:spPr/>
      <dgm:t>
        <a:bodyPr/>
        <a:lstStyle/>
        <a:p>
          <a:r>
            <a:rPr lang="en-US" altLang="zh-TW" dirty="0" err="1"/>
            <a:t>lbp_code</a:t>
          </a:r>
          <a:endParaRPr lang="zh-TW" altLang="en-US" dirty="0"/>
        </a:p>
      </dgm:t>
    </dgm:pt>
    <dgm:pt modelId="{17E1D2BB-BBD8-4EAF-BA79-E23DB115A611}" type="parTrans" cxnId="{6055684F-BA4F-48F9-9242-803A99DF002F}">
      <dgm:prSet/>
      <dgm:spPr/>
      <dgm:t>
        <a:bodyPr/>
        <a:lstStyle/>
        <a:p>
          <a:endParaRPr lang="zh-TW" altLang="en-US"/>
        </a:p>
      </dgm:t>
    </dgm:pt>
    <dgm:pt modelId="{FBB4424A-E595-4733-938F-8B2E619445E2}" type="sibTrans" cxnId="{6055684F-BA4F-48F9-9242-803A99DF002F}">
      <dgm:prSet/>
      <dgm:spPr/>
      <dgm:t>
        <a:bodyPr/>
        <a:lstStyle/>
        <a:p>
          <a:endParaRPr lang="zh-TW" altLang="en-US"/>
        </a:p>
      </dgm:t>
    </dgm:pt>
    <dgm:pt modelId="{90B49BA3-45E8-459B-9425-FA5D734C030C}">
      <dgm:prSet/>
      <dgm:spPr/>
      <dgm:t>
        <a:bodyPr/>
        <a:lstStyle/>
        <a:p>
          <a:r>
            <a:rPr lang="en-US" altLang="zh-TW" dirty="0"/>
            <a:t>distance measure</a:t>
          </a:r>
          <a:endParaRPr lang="zh-TW" altLang="en-US" dirty="0"/>
        </a:p>
      </dgm:t>
    </dgm:pt>
    <dgm:pt modelId="{1825343A-46E0-4E31-A173-ECB0A08116F0}" type="parTrans" cxnId="{35658443-B9D1-4524-BACE-2EFE7F859E3F}">
      <dgm:prSet/>
      <dgm:spPr/>
      <dgm:t>
        <a:bodyPr/>
        <a:lstStyle/>
        <a:p>
          <a:endParaRPr lang="zh-TW" altLang="en-US"/>
        </a:p>
      </dgm:t>
    </dgm:pt>
    <dgm:pt modelId="{7DD6FEBC-979C-4ED9-9452-ADC2E0601EFD}" type="sibTrans" cxnId="{35658443-B9D1-4524-BACE-2EFE7F859E3F}">
      <dgm:prSet/>
      <dgm:spPr/>
      <dgm:t>
        <a:bodyPr/>
        <a:lstStyle/>
        <a:p>
          <a:endParaRPr lang="zh-TW" altLang="en-US"/>
        </a:p>
      </dgm:t>
    </dgm:pt>
    <dgm:pt modelId="{A8631C94-C074-4C78-AD84-4F0C77BE55BD}">
      <dgm:prSet/>
      <dgm:spPr/>
      <dgm:t>
        <a:bodyPr/>
        <a:lstStyle/>
        <a:p>
          <a:r>
            <a:rPr lang="en-US" altLang="zh-TW" dirty="0"/>
            <a:t>histogram</a:t>
          </a:r>
          <a:endParaRPr lang="zh-TW" altLang="en-US" dirty="0"/>
        </a:p>
      </dgm:t>
    </dgm:pt>
    <dgm:pt modelId="{4210A268-C5A2-416C-960E-EC2A3D3E2917}" type="parTrans" cxnId="{61CA38DA-229E-4B41-9B4B-69374CAA2CE0}">
      <dgm:prSet/>
      <dgm:spPr/>
      <dgm:t>
        <a:bodyPr/>
        <a:lstStyle/>
        <a:p>
          <a:endParaRPr lang="zh-TW" altLang="en-US"/>
        </a:p>
      </dgm:t>
    </dgm:pt>
    <dgm:pt modelId="{C6CF772A-C0CD-4112-85EA-03ED3DD205A8}" type="sibTrans" cxnId="{61CA38DA-229E-4B41-9B4B-69374CAA2CE0}">
      <dgm:prSet/>
      <dgm:spPr/>
      <dgm:t>
        <a:bodyPr/>
        <a:lstStyle/>
        <a:p>
          <a:endParaRPr lang="zh-TW" altLang="en-US"/>
        </a:p>
      </dgm:t>
    </dgm:pt>
    <dgm:pt modelId="{E5E334FD-1BC2-4B40-A9C7-FBEF6BD9F1AF}">
      <dgm:prSet/>
      <dgm:spPr>
        <a:solidFill>
          <a:schemeClr val="bg1"/>
        </a:solidFill>
      </dgm:spPr>
      <dgm:t>
        <a:bodyPr/>
        <a:lstStyle/>
        <a:p>
          <a:r>
            <a:rPr lang="en-US" altLang="zh-TW" dirty="0"/>
            <a:t>N</a:t>
          </a:r>
          <a:endParaRPr lang="zh-TW" altLang="en-US" dirty="0"/>
        </a:p>
      </dgm:t>
    </dgm:pt>
    <dgm:pt modelId="{7C5F91FA-A648-47FF-A79D-F7DBBB227D78}" type="parTrans" cxnId="{305476DD-67A9-47F9-8B98-E2936ACEB6EF}">
      <dgm:prSet/>
      <dgm:spPr/>
      <dgm:t>
        <a:bodyPr/>
        <a:lstStyle/>
        <a:p>
          <a:endParaRPr lang="zh-TW" altLang="en-US"/>
        </a:p>
      </dgm:t>
    </dgm:pt>
    <dgm:pt modelId="{BF25BF54-8A44-461C-97B3-D4CAA0D5948E}" type="sibTrans" cxnId="{305476DD-67A9-47F9-8B98-E2936ACEB6EF}">
      <dgm:prSet/>
      <dgm:spPr/>
      <dgm:t>
        <a:bodyPr/>
        <a:lstStyle/>
        <a:p>
          <a:endParaRPr lang="zh-TW" altLang="en-US"/>
        </a:p>
      </dgm:t>
    </dgm:pt>
    <dgm:pt modelId="{F79D78C9-802F-44E4-AD88-C9A81970EB1E}">
      <dgm:prSet/>
      <dgm:spPr>
        <a:solidFill>
          <a:schemeClr val="bg1"/>
        </a:solidFill>
      </dgm:spPr>
      <dgm:t>
        <a:bodyPr/>
        <a:lstStyle/>
        <a:p>
          <a:r>
            <a:rPr lang="en-US" altLang="zh-TW" dirty="0"/>
            <a:t>Sobel </a:t>
          </a:r>
          <a:r>
            <a:rPr lang="en-US" altLang="zh-TW" dirty="0" err="1"/>
            <a:t>kernal</a:t>
          </a:r>
          <a:endParaRPr lang="zh-TW" altLang="en-US" dirty="0"/>
        </a:p>
      </dgm:t>
    </dgm:pt>
    <dgm:pt modelId="{C3217212-54B8-4332-B3B1-55FC0FBCB981}" type="parTrans" cxnId="{6DB43ADB-D495-4F7C-B43C-5B10BB436DB9}">
      <dgm:prSet/>
      <dgm:spPr/>
      <dgm:t>
        <a:bodyPr/>
        <a:lstStyle/>
        <a:p>
          <a:endParaRPr lang="zh-TW" altLang="en-US"/>
        </a:p>
      </dgm:t>
    </dgm:pt>
    <dgm:pt modelId="{5197B797-CA09-4A40-9545-9EA195A29B81}" type="sibTrans" cxnId="{6DB43ADB-D495-4F7C-B43C-5B10BB436DB9}">
      <dgm:prSet/>
      <dgm:spPr/>
      <dgm:t>
        <a:bodyPr/>
        <a:lstStyle/>
        <a:p>
          <a:endParaRPr lang="zh-TW" altLang="en-US"/>
        </a:p>
      </dgm:t>
    </dgm:pt>
    <dgm:pt modelId="{3B9984E5-17F9-4CD6-8037-F89F2B505B2C}">
      <dgm:prSet/>
      <dgm:spPr/>
      <dgm:t>
        <a:bodyPr/>
        <a:lstStyle/>
        <a:p>
          <a:r>
            <a:rPr lang="zh-TW" altLang="en-US" dirty="0"/>
            <a:t>近似</a:t>
          </a:r>
        </a:p>
      </dgm:t>
    </dgm:pt>
    <dgm:pt modelId="{549F6DFD-ED6E-4E91-AEAD-BC23D5E0915C}" type="parTrans" cxnId="{A9221E23-CFEF-47C9-9994-04D19816F048}">
      <dgm:prSet/>
      <dgm:spPr/>
      <dgm:t>
        <a:bodyPr/>
        <a:lstStyle/>
        <a:p>
          <a:endParaRPr lang="zh-TW" altLang="en-US"/>
        </a:p>
      </dgm:t>
    </dgm:pt>
    <dgm:pt modelId="{C6475063-EA3F-40DA-B073-CCCDD5813799}" type="sibTrans" cxnId="{A9221E23-CFEF-47C9-9994-04D19816F048}">
      <dgm:prSet/>
      <dgm:spPr/>
      <dgm:t>
        <a:bodyPr/>
        <a:lstStyle/>
        <a:p>
          <a:endParaRPr lang="zh-TW" altLang="en-US"/>
        </a:p>
      </dgm:t>
    </dgm:pt>
    <dgm:pt modelId="{DF508EE5-879A-4B5B-9056-AD664CD6D289}">
      <dgm:prSet/>
      <dgm:spPr/>
      <dgm:t>
        <a:bodyPr/>
        <a:lstStyle/>
        <a:p>
          <a:r>
            <a:rPr lang="en-US" altLang="zh-TW" dirty="0" err="1"/>
            <a:t>gray_image</a:t>
          </a:r>
          <a:endParaRPr lang="zh-TW" altLang="en-US" dirty="0"/>
        </a:p>
      </dgm:t>
    </dgm:pt>
    <dgm:pt modelId="{9502F021-2CDD-487D-A15D-E61B41B041A7}" type="parTrans" cxnId="{D6D39703-A17E-4BF0-8C83-46E16F0652C6}">
      <dgm:prSet/>
      <dgm:spPr/>
      <dgm:t>
        <a:bodyPr/>
        <a:lstStyle/>
        <a:p>
          <a:endParaRPr lang="zh-TW" altLang="en-US"/>
        </a:p>
      </dgm:t>
    </dgm:pt>
    <dgm:pt modelId="{ED2C4DB4-87A4-49F9-93D6-E6CAC332FC64}" type="sibTrans" cxnId="{D6D39703-A17E-4BF0-8C83-46E16F0652C6}">
      <dgm:prSet/>
      <dgm:spPr/>
      <dgm:t>
        <a:bodyPr/>
        <a:lstStyle/>
        <a:p>
          <a:endParaRPr lang="zh-TW" altLang="en-US"/>
        </a:p>
      </dgm:t>
    </dgm:pt>
    <dgm:pt modelId="{76D123FC-4B48-4BB4-860F-4FCBFD9BAC35}">
      <dgm:prSet/>
      <dgm:spPr/>
      <dgm:t>
        <a:bodyPr/>
        <a:lstStyle/>
        <a:p>
          <a:r>
            <a:rPr lang="en-US" altLang="zh-TW" dirty="0" err="1"/>
            <a:t>sobel</a:t>
          </a:r>
          <a:r>
            <a:rPr lang="en-US" altLang="zh-TW" dirty="0"/>
            <a:t> </a:t>
          </a:r>
          <a:endParaRPr lang="zh-TW" altLang="en-US" dirty="0"/>
        </a:p>
      </dgm:t>
    </dgm:pt>
    <dgm:pt modelId="{BD5A984C-962F-46E5-8115-CD4E8EAC986C}" type="parTrans" cxnId="{28912F63-E9AB-4737-BC83-91C529689DAC}">
      <dgm:prSet/>
      <dgm:spPr/>
      <dgm:t>
        <a:bodyPr/>
        <a:lstStyle/>
        <a:p>
          <a:endParaRPr lang="zh-TW" altLang="en-US"/>
        </a:p>
      </dgm:t>
    </dgm:pt>
    <dgm:pt modelId="{6D051AD8-9DD6-48BB-8F59-295AC771FE6B}" type="sibTrans" cxnId="{28912F63-E9AB-4737-BC83-91C529689DAC}">
      <dgm:prSet/>
      <dgm:spPr/>
      <dgm:t>
        <a:bodyPr/>
        <a:lstStyle/>
        <a:p>
          <a:endParaRPr lang="zh-TW" altLang="en-US"/>
        </a:p>
      </dgm:t>
    </dgm:pt>
    <dgm:pt modelId="{DCDD008A-2032-4E25-86A7-A032473521A7}" type="pres">
      <dgm:prSet presAssocID="{7F55F8ED-B476-4FCF-A16B-FC8DCB2D782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7B6EE1F-1AB4-489B-8FFA-5C0ECFE0091E}" type="pres">
      <dgm:prSet presAssocID="{7F55F8ED-B476-4FCF-A16B-FC8DCB2D7823}" presName="hierFlow" presStyleCnt="0"/>
      <dgm:spPr/>
    </dgm:pt>
    <dgm:pt modelId="{F1B30251-89FE-47F3-8A11-53985A6F7675}" type="pres">
      <dgm:prSet presAssocID="{7F55F8ED-B476-4FCF-A16B-FC8DCB2D782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FDC729F-E45F-4A4C-B764-1AAED4EC92E1}" type="pres">
      <dgm:prSet presAssocID="{43D0993E-A55E-4480-B1E4-852ED7F90EC4}" presName="Name14" presStyleCnt="0"/>
      <dgm:spPr/>
    </dgm:pt>
    <dgm:pt modelId="{5F447521-8163-4616-9513-F6625566E738}" type="pres">
      <dgm:prSet presAssocID="{43D0993E-A55E-4480-B1E4-852ED7F90EC4}" presName="level1Shape" presStyleLbl="node0" presStyleIdx="0" presStyleCnt="1">
        <dgm:presLayoutVars>
          <dgm:chPref val="3"/>
        </dgm:presLayoutVars>
      </dgm:prSet>
      <dgm:spPr/>
    </dgm:pt>
    <dgm:pt modelId="{70B59204-9256-47B5-9F2B-4C7ED32A882A}" type="pres">
      <dgm:prSet presAssocID="{43D0993E-A55E-4480-B1E4-852ED7F90EC4}" presName="hierChild2" presStyleCnt="0"/>
      <dgm:spPr/>
    </dgm:pt>
    <dgm:pt modelId="{ABFC1C3A-8203-4835-8468-D6B994E0A844}" type="pres">
      <dgm:prSet presAssocID="{1FF3DF31-BE0A-4FAC-9E49-78BBDC8AB19E}" presName="Name19" presStyleLbl="parChTrans1D2" presStyleIdx="0" presStyleCnt="5"/>
      <dgm:spPr/>
    </dgm:pt>
    <dgm:pt modelId="{F8664630-D68A-42C2-8D06-B2429F03828F}" type="pres">
      <dgm:prSet presAssocID="{BC59D00D-6BA2-4219-BC83-DDF900E211CE}" presName="Name21" presStyleCnt="0"/>
      <dgm:spPr/>
    </dgm:pt>
    <dgm:pt modelId="{EDC8B829-DA57-437E-BD55-1C1C1ED60FF6}" type="pres">
      <dgm:prSet presAssocID="{BC59D00D-6BA2-4219-BC83-DDF900E211CE}" presName="level2Shape" presStyleLbl="node2" presStyleIdx="0" presStyleCnt="5"/>
      <dgm:spPr/>
    </dgm:pt>
    <dgm:pt modelId="{5D705609-E754-4E46-9381-B12C74A09BB9}" type="pres">
      <dgm:prSet presAssocID="{BC59D00D-6BA2-4219-BC83-DDF900E211CE}" presName="hierChild3" presStyleCnt="0"/>
      <dgm:spPr/>
    </dgm:pt>
    <dgm:pt modelId="{E18A5D41-7536-431A-B98D-E9FA36715AB6}" type="pres">
      <dgm:prSet presAssocID="{BF4508D0-7BFD-4ABE-8EAC-5D47647788E2}" presName="Name19" presStyleLbl="parChTrans1D3" presStyleIdx="0" presStyleCnt="10"/>
      <dgm:spPr/>
    </dgm:pt>
    <dgm:pt modelId="{1A65E827-DFE9-4D59-AE5B-621F9301D895}" type="pres">
      <dgm:prSet presAssocID="{B9A3D876-ADDC-41AF-8FD3-AD909A663243}" presName="Name21" presStyleCnt="0"/>
      <dgm:spPr/>
    </dgm:pt>
    <dgm:pt modelId="{CB040F81-52B2-4889-801E-26EABBCE81F2}" type="pres">
      <dgm:prSet presAssocID="{B9A3D876-ADDC-41AF-8FD3-AD909A663243}" presName="level2Shape" presStyleLbl="node3" presStyleIdx="0" presStyleCnt="10" custLinFactNeighborX="430" custLinFactNeighborY="1171"/>
      <dgm:spPr/>
    </dgm:pt>
    <dgm:pt modelId="{CA3C7187-D5B5-48EE-88B1-8B75CA9FD415}" type="pres">
      <dgm:prSet presAssocID="{B9A3D876-ADDC-41AF-8FD3-AD909A663243}" presName="hierChild3" presStyleCnt="0"/>
      <dgm:spPr/>
    </dgm:pt>
    <dgm:pt modelId="{82A13A71-1A60-468A-8D42-AE4EA3F4ABF9}" type="pres">
      <dgm:prSet presAssocID="{7C5F91FA-A648-47FF-A79D-F7DBBB227D78}" presName="Name19" presStyleLbl="parChTrans1D3" presStyleIdx="1" presStyleCnt="10"/>
      <dgm:spPr/>
    </dgm:pt>
    <dgm:pt modelId="{711B44CD-7E38-4743-AAB1-0ACA4A0C8FF2}" type="pres">
      <dgm:prSet presAssocID="{E5E334FD-1BC2-4B40-A9C7-FBEF6BD9F1AF}" presName="Name21" presStyleCnt="0"/>
      <dgm:spPr/>
    </dgm:pt>
    <dgm:pt modelId="{68AE36F6-621A-48BB-A1FD-CEF03C77FAFF}" type="pres">
      <dgm:prSet presAssocID="{E5E334FD-1BC2-4B40-A9C7-FBEF6BD9F1AF}" presName="level2Shape" presStyleLbl="node3" presStyleIdx="1" presStyleCnt="10"/>
      <dgm:spPr/>
    </dgm:pt>
    <dgm:pt modelId="{CD3AC967-E446-42DE-8DC3-F85D3C3DE6B2}" type="pres">
      <dgm:prSet presAssocID="{E5E334FD-1BC2-4B40-A9C7-FBEF6BD9F1AF}" presName="hierChild3" presStyleCnt="0"/>
      <dgm:spPr/>
    </dgm:pt>
    <dgm:pt modelId="{F4E79130-6045-47E8-ADE4-43A2E31B9530}" type="pres">
      <dgm:prSet presAssocID="{C3217212-54B8-4332-B3B1-55FC0FBCB981}" presName="Name19" presStyleLbl="parChTrans1D3" presStyleIdx="2" presStyleCnt="10"/>
      <dgm:spPr/>
    </dgm:pt>
    <dgm:pt modelId="{10805F36-E4D7-4392-9C5E-3BC7198C5040}" type="pres">
      <dgm:prSet presAssocID="{F79D78C9-802F-44E4-AD88-C9A81970EB1E}" presName="Name21" presStyleCnt="0"/>
      <dgm:spPr/>
    </dgm:pt>
    <dgm:pt modelId="{C28B93A1-BAEE-416A-BFB9-6D32EDE86644}" type="pres">
      <dgm:prSet presAssocID="{F79D78C9-802F-44E4-AD88-C9A81970EB1E}" presName="level2Shape" presStyleLbl="node3" presStyleIdx="2" presStyleCnt="10"/>
      <dgm:spPr/>
    </dgm:pt>
    <dgm:pt modelId="{49190BB6-EB01-4DBC-8122-90AD36E9F439}" type="pres">
      <dgm:prSet presAssocID="{F79D78C9-802F-44E4-AD88-C9A81970EB1E}" presName="hierChild3" presStyleCnt="0"/>
      <dgm:spPr/>
    </dgm:pt>
    <dgm:pt modelId="{D91636F6-71D0-41BD-A2FA-D00885F25448}" type="pres">
      <dgm:prSet presAssocID="{7C15F9F3-A0DE-493C-8A16-E0277F57A8C2}" presName="Name19" presStyleLbl="parChTrans1D2" presStyleIdx="1" presStyleCnt="5"/>
      <dgm:spPr/>
    </dgm:pt>
    <dgm:pt modelId="{2CFEB320-F2B3-4444-8F8F-97C307B69B04}" type="pres">
      <dgm:prSet presAssocID="{03BC42E8-1582-46F4-A24D-B25B1C1624D1}" presName="Name21" presStyleCnt="0"/>
      <dgm:spPr/>
    </dgm:pt>
    <dgm:pt modelId="{7037A0A6-5FE7-4277-9C4C-82128509CD6B}" type="pres">
      <dgm:prSet presAssocID="{03BC42E8-1582-46F4-A24D-B25B1C1624D1}" presName="level2Shape" presStyleLbl="node2" presStyleIdx="1" presStyleCnt="5"/>
      <dgm:spPr/>
    </dgm:pt>
    <dgm:pt modelId="{30AD7E7C-F692-4B29-8827-7D5C5DDD221F}" type="pres">
      <dgm:prSet presAssocID="{03BC42E8-1582-46F4-A24D-B25B1C1624D1}" presName="hierChild3" presStyleCnt="0"/>
      <dgm:spPr/>
    </dgm:pt>
    <dgm:pt modelId="{21E97D07-496F-4B56-A41A-B67375596797}" type="pres">
      <dgm:prSet presAssocID="{BD5A984C-962F-46E5-8115-CD4E8EAC986C}" presName="Name19" presStyleLbl="parChTrans1D3" presStyleIdx="3" presStyleCnt="10"/>
      <dgm:spPr/>
    </dgm:pt>
    <dgm:pt modelId="{392B7467-67A0-4575-84E6-BBB39C50CE04}" type="pres">
      <dgm:prSet presAssocID="{76D123FC-4B48-4BB4-860F-4FCBFD9BAC35}" presName="Name21" presStyleCnt="0"/>
      <dgm:spPr/>
    </dgm:pt>
    <dgm:pt modelId="{8EA4A6B2-AF1C-4C0C-9511-E44D5F998259}" type="pres">
      <dgm:prSet presAssocID="{76D123FC-4B48-4BB4-860F-4FCBFD9BAC35}" presName="level2Shape" presStyleLbl="node3" presStyleIdx="3" presStyleCnt="10"/>
      <dgm:spPr/>
    </dgm:pt>
    <dgm:pt modelId="{14AAD321-67B0-429B-BDA6-C463C009CC89}" type="pres">
      <dgm:prSet presAssocID="{76D123FC-4B48-4BB4-860F-4FCBFD9BAC35}" presName="hierChild3" presStyleCnt="0"/>
      <dgm:spPr/>
    </dgm:pt>
    <dgm:pt modelId="{CED8A0C8-BA5F-4A9E-8C1E-56CEFED52DF4}" type="pres">
      <dgm:prSet presAssocID="{9502F021-2CDD-487D-A15D-E61B41B041A7}" presName="Name19" presStyleLbl="parChTrans1D3" presStyleIdx="4" presStyleCnt="10"/>
      <dgm:spPr/>
    </dgm:pt>
    <dgm:pt modelId="{0B6C4F9C-3B34-4610-A774-D4F29B6BEAB6}" type="pres">
      <dgm:prSet presAssocID="{DF508EE5-879A-4B5B-9056-AD664CD6D289}" presName="Name21" presStyleCnt="0"/>
      <dgm:spPr/>
    </dgm:pt>
    <dgm:pt modelId="{A1098922-244C-4D82-806B-224D6C797163}" type="pres">
      <dgm:prSet presAssocID="{DF508EE5-879A-4B5B-9056-AD664CD6D289}" presName="level2Shape" presStyleLbl="node3" presStyleIdx="4" presStyleCnt="10"/>
      <dgm:spPr/>
    </dgm:pt>
    <dgm:pt modelId="{9BA0BBDA-E636-43F4-9FBE-8144BEF340EB}" type="pres">
      <dgm:prSet presAssocID="{DF508EE5-879A-4B5B-9056-AD664CD6D289}" presName="hierChild3" presStyleCnt="0"/>
      <dgm:spPr/>
    </dgm:pt>
    <dgm:pt modelId="{B0C8C50B-F950-41F6-B0AC-F5FEB837A5FF}" type="pres">
      <dgm:prSet presAssocID="{C68AB3C3-1F16-491C-9401-3EB511950FB5}" presName="Name19" presStyleLbl="parChTrans1D2" presStyleIdx="2" presStyleCnt="5"/>
      <dgm:spPr/>
    </dgm:pt>
    <dgm:pt modelId="{C04479A4-A7EE-461B-8E55-F8DAF8E48F26}" type="pres">
      <dgm:prSet presAssocID="{21F5AC30-478E-4480-9268-CDA12215BE45}" presName="Name21" presStyleCnt="0"/>
      <dgm:spPr/>
    </dgm:pt>
    <dgm:pt modelId="{BF1F2FC1-CF89-4267-BDCE-CA74522A9850}" type="pres">
      <dgm:prSet presAssocID="{21F5AC30-478E-4480-9268-CDA12215BE45}" presName="level2Shape" presStyleLbl="node2" presStyleIdx="2" presStyleCnt="5"/>
      <dgm:spPr/>
    </dgm:pt>
    <dgm:pt modelId="{D7CFF6D0-8A0A-453C-8A73-CCFA0A46056A}" type="pres">
      <dgm:prSet presAssocID="{21F5AC30-478E-4480-9268-CDA12215BE45}" presName="hierChild3" presStyleCnt="0"/>
      <dgm:spPr/>
    </dgm:pt>
    <dgm:pt modelId="{B9537F37-064F-4FF2-BD56-39BD6118D446}" type="pres">
      <dgm:prSet presAssocID="{CE298656-542D-4FF2-916C-5876C70D829D}" presName="Name19" presStyleLbl="parChTrans1D3" presStyleIdx="5" presStyleCnt="10"/>
      <dgm:spPr/>
    </dgm:pt>
    <dgm:pt modelId="{E04A182B-435E-41AF-8176-01C57B318FEA}" type="pres">
      <dgm:prSet presAssocID="{96C611B4-A085-4A46-AB96-FFB6F24BE585}" presName="Name21" presStyleCnt="0"/>
      <dgm:spPr/>
    </dgm:pt>
    <dgm:pt modelId="{95206E8E-0FE4-4D58-BC7B-F4AEF6A79F5A}" type="pres">
      <dgm:prSet presAssocID="{96C611B4-A085-4A46-AB96-FFB6F24BE585}" presName="level2Shape" presStyleLbl="node3" presStyleIdx="5" presStyleCnt="10"/>
      <dgm:spPr/>
    </dgm:pt>
    <dgm:pt modelId="{1AEEC0CC-F50A-468E-BA0B-12870A068F22}" type="pres">
      <dgm:prSet presAssocID="{96C611B4-A085-4A46-AB96-FFB6F24BE585}" presName="hierChild3" presStyleCnt="0"/>
      <dgm:spPr/>
    </dgm:pt>
    <dgm:pt modelId="{4D3C25FF-1AE3-4258-9126-7D3F05B1B518}" type="pres">
      <dgm:prSet presAssocID="{2A590193-332A-4860-83C6-2D771FC87501}" presName="Name19" presStyleLbl="parChTrans1D2" presStyleIdx="3" presStyleCnt="5"/>
      <dgm:spPr/>
    </dgm:pt>
    <dgm:pt modelId="{58470794-7F30-49B7-95E3-A52894EE1197}" type="pres">
      <dgm:prSet presAssocID="{A98C4D9E-D5A6-44D6-B563-D1EF36ED0A6D}" presName="Name21" presStyleCnt="0"/>
      <dgm:spPr/>
    </dgm:pt>
    <dgm:pt modelId="{A13B901B-36D1-44CE-B432-3BF5D06DFDDF}" type="pres">
      <dgm:prSet presAssocID="{A98C4D9E-D5A6-44D6-B563-D1EF36ED0A6D}" presName="level2Shape" presStyleLbl="node2" presStyleIdx="3" presStyleCnt="5"/>
      <dgm:spPr/>
    </dgm:pt>
    <dgm:pt modelId="{2DDC2070-7BF2-4A94-8629-AF60E67910D0}" type="pres">
      <dgm:prSet presAssocID="{A98C4D9E-D5A6-44D6-B563-D1EF36ED0A6D}" presName="hierChild3" presStyleCnt="0"/>
      <dgm:spPr/>
    </dgm:pt>
    <dgm:pt modelId="{EB5BBC64-10B6-494A-AC27-90EAE5F1C357}" type="pres">
      <dgm:prSet presAssocID="{949C71C5-844B-458B-8583-B2E0D94BE929}" presName="Name19" presStyleLbl="parChTrans1D3" presStyleIdx="6" presStyleCnt="10"/>
      <dgm:spPr/>
    </dgm:pt>
    <dgm:pt modelId="{7124EAE8-9CF4-4B6E-9ED6-1829370A2774}" type="pres">
      <dgm:prSet presAssocID="{F4470851-7C9F-4319-84DB-3AB0AE3A65F3}" presName="Name21" presStyleCnt="0"/>
      <dgm:spPr/>
    </dgm:pt>
    <dgm:pt modelId="{E332D6D1-C29F-4FFC-A0A1-8C412A4C15AD}" type="pres">
      <dgm:prSet presAssocID="{F4470851-7C9F-4319-84DB-3AB0AE3A65F3}" presName="level2Shape" presStyleLbl="node3" presStyleIdx="6" presStyleCnt="10"/>
      <dgm:spPr/>
    </dgm:pt>
    <dgm:pt modelId="{F05C5F87-F74E-4B08-B1E0-3B2EE9E50515}" type="pres">
      <dgm:prSet presAssocID="{F4470851-7C9F-4319-84DB-3AB0AE3A65F3}" presName="hierChild3" presStyleCnt="0"/>
      <dgm:spPr/>
    </dgm:pt>
    <dgm:pt modelId="{0994B7D5-A450-4011-BF11-9C932BD198ED}" type="pres">
      <dgm:prSet presAssocID="{549F6DFD-ED6E-4E91-AEAD-BC23D5E0915C}" presName="Name19" presStyleLbl="parChTrans1D3" presStyleIdx="7" presStyleCnt="10"/>
      <dgm:spPr/>
    </dgm:pt>
    <dgm:pt modelId="{727E83DC-4120-4DA9-A5E3-16FCF89C192E}" type="pres">
      <dgm:prSet presAssocID="{3B9984E5-17F9-4CD6-8037-F89F2B505B2C}" presName="Name21" presStyleCnt="0"/>
      <dgm:spPr/>
    </dgm:pt>
    <dgm:pt modelId="{C596B9E3-4091-411F-9EBA-03F26B8DD179}" type="pres">
      <dgm:prSet presAssocID="{3B9984E5-17F9-4CD6-8037-F89F2B505B2C}" presName="level2Shape" presStyleLbl="node3" presStyleIdx="7" presStyleCnt="10"/>
      <dgm:spPr/>
    </dgm:pt>
    <dgm:pt modelId="{29E62626-8FAC-4085-840A-6654F1C0D528}" type="pres">
      <dgm:prSet presAssocID="{3B9984E5-17F9-4CD6-8037-F89F2B505B2C}" presName="hierChild3" presStyleCnt="0"/>
      <dgm:spPr/>
    </dgm:pt>
    <dgm:pt modelId="{2B57FCE1-B691-41ED-A4CF-5D60343F76B2}" type="pres">
      <dgm:prSet presAssocID="{1825343A-46E0-4E31-A173-ECB0A08116F0}" presName="Name19" presStyleLbl="parChTrans1D4" presStyleIdx="0" presStyleCnt="1"/>
      <dgm:spPr/>
    </dgm:pt>
    <dgm:pt modelId="{4B7A1814-A3B4-4603-9168-EB15FF470F76}" type="pres">
      <dgm:prSet presAssocID="{90B49BA3-45E8-459B-9425-FA5D734C030C}" presName="Name21" presStyleCnt="0"/>
      <dgm:spPr/>
    </dgm:pt>
    <dgm:pt modelId="{31ACEB4D-A71D-4E74-B3D2-68E33B9EFF8F}" type="pres">
      <dgm:prSet presAssocID="{90B49BA3-45E8-459B-9425-FA5D734C030C}" presName="level2Shape" presStyleLbl="node4" presStyleIdx="0" presStyleCnt="1"/>
      <dgm:spPr/>
    </dgm:pt>
    <dgm:pt modelId="{7B3DD449-ACB5-4DB7-95CD-250B3361CFC4}" type="pres">
      <dgm:prSet presAssocID="{90B49BA3-45E8-459B-9425-FA5D734C030C}" presName="hierChild3" presStyleCnt="0"/>
      <dgm:spPr/>
    </dgm:pt>
    <dgm:pt modelId="{162901B0-4F07-460F-88FF-A75C905B5A1B}" type="pres">
      <dgm:prSet presAssocID="{11E98936-21DA-4E2A-AC75-4DD48E588DA7}" presName="Name19" presStyleLbl="parChTrans1D2" presStyleIdx="4" presStyleCnt="5"/>
      <dgm:spPr/>
    </dgm:pt>
    <dgm:pt modelId="{AEDBE7BE-6DD7-4CC7-8D00-C740CA25A072}" type="pres">
      <dgm:prSet presAssocID="{0E46E5AF-2678-4ADE-A6AB-BB9B8B318FF7}" presName="Name21" presStyleCnt="0"/>
      <dgm:spPr/>
    </dgm:pt>
    <dgm:pt modelId="{120E237B-B647-4DA2-B18F-FE466BC8A564}" type="pres">
      <dgm:prSet presAssocID="{0E46E5AF-2678-4ADE-A6AB-BB9B8B318FF7}" presName="level2Shape" presStyleLbl="node2" presStyleIdx="4" presStyleCnt="5"/>
      <dgm:spPr/>
    </dgm:pt>
    <dgm:pt modelId="{02A981BA-70B6-4467-943E-FBFA31711C01}" type="pres">
      <dgm:prSet presAssocID="{0E46E5AF-2678-4ADE-A6AB-BB9B8B318FF7}" presName="hierChild3" presStyleCnt="0"/>
      <dgm:spPr/>
    </dgm:pt>
    <dgm:pt modelId="{A1DBAA24-5844-4AEB-B0C9-A230E5714583}" type="pres">
      <dgm:prSet presAssocID="{17E1D2BB-BBD8-4EAF-BA79-E23DB115A611}" presName="Name19" presStyleLbl="parChTrans1D3" presStyleIdx="8" presStyleCnt="10"/>
      <dgm:spPr/>
    </dgm:pt>
    <dgm:pt modelId="{5BEDD7BF-24EA-42AF-9D4D-0F0F5B43E2AF}" type="pres">
      <dgm:prSet presAssocID="{719CB3E7-6648-4926-AC6E-1DDA113CB788}" presName="Name21" presStyleCnt="0"/>
      <dgm:spPr/>
    </dgm:pt>
    <dgm:pt modelId="{11144D4A-D74A-4577-955F-061B93CC5C85}" type="pres">
      <dgm:prSet presAssocID="{719CB3E7-6648-4926-AC6E-1DDA113CB788}" presName="level2Shape" presStyleLbl="node3" presStyleIdx="8" presStyleCnt="10"/>
      <dgm:spPr/>
    </dgm:pt>
    <dgm:pt modelId="{162026AD-2698-4216-BDC7-8771B84EB579}" type="pres">
      <dgm:prSet presAssocID="{719CB3E7-6648-4926-AC6E-1DDA113CB788}" presName="hierChild3" presStyleCnt="0"/>
      <dgm:spPr/>
    </dgm:pt>
    <dgm:pt modelId="{DEFF0353-822C-4FC8-B5B7-106EE2E38D7F}" type="pres">
      <dgm:prSet presAssocID="{4210A268-C5A2-416C-960E-EC2A3D3E2917}" presName="Name19" presStyleLbl="parChTrans1D3" presStyleIdx="9" presStyleCnt="10"/>
      <dgm:spPr/>
    </dgm:pt>
    <dgm:pt modelId="{DD57723F-3D0B-4184-BD37-5A022FAC356C}" type="pres">
      <dgm:prSet presAssocID="{A8631C94-C074-4C78-AD84-4F0C77BE55BD}" presName="Name21" presStyleCnt="0"/>
      <dgm:spPr/>
    </dgm:pt>
    <dgm:pt modelId="{793A53CD-A1DC-48F7-89D4-3729892308B3}" type="pres">
      <dgm:prSet presAssocID="{A8631C94-C074-4C78-AD84-4F0C77BE55BD}" presName="level2Shape" presStyleLbl="node3" presStyleIdx="9" presStyleCnt="10"/>
      <dgm:spPr/>
    </dgm:pt>
    <dgm:pt modelId="{3FE9730F-1F7A-44C2-AA9C-C7C8AADE6F46}" type="pres">
      <dgm:prSet presAssocID="{A8631C94-C074-4C78-AD84-4F0C77BE55BD}" presName="hierChild3" presStyleCnt="0"/>
      <dgm:spPr/>
    </dgm:pt>
    <dgm:pt modelId="{8CD5012D-FFFC-457F-AD8A-782F25E9B16C}" type="pres">
      <dgm:prSet presAssocID="{7F55F8ED-B476-4FCF-A16B-FC8DCB2D7823}" presName="bgShapesFlow" presStyleCnt="0"/>
      <dgm:spPr/>
    </dgm:pt>
  </dgm:ptLst>
  <dgm:cxnLst>
    <dgm:cxn modelId="{D6D39703-A17E-4BF0-8C83-46E16F0652C6}" srcId="{03BC42E8-1582-46F4-A24D-B25B1C1624D1}" destId="{DF508EE5-879A-4B5B-9056-AD664CD6D289}" srcOrd="1" destOrd="0" parTransId="{9502F021-2CDD-487D-A15D-E61B41B041A7}" sibTransId="{ED2C4DB4-87A4-49F9-93D6-E6CAC332FC64}"/>
    <dgm:cxn modelId="{2FD5EF0B-0DDC-449E-8108-62B5DB31731E}" srcId="{43D0993E-A55E-4480-B1E4-852ED7F90EC4}" destId="{0E46E5AF-2678-4ADE-A6AB-BB9B8B318FF7}" srcOrd="4" destOrd="0" parTransId="{11E98936-21DA-4E2A-AC75-4DD48E588DA7}" sibTransId="{81B41BEC-4C6A-43F8-930F-A6F0456CD5A7}"/>
    <dgm:cxn modelId="{84170917-1BE9-4A27-942E-B05F1247F51F}" type="presOf" srcId="{C68AB3C3-1F16-491C-9401-3EB511950FB5}" destId="{B0C8C50B-F950-41F6-B0AC-F5FEB837A5FF}" srcOrd="0" destOrd="0" presId="urn:microsoft.com/office/officeart/2005/8/layout/hierarchy6"/>
    <dgm:cxn modelId="{A9221E23-CFEF-47C9-9994-04D19816F048}" srcId="{A98C4D9E-D5A6-44D6-B563-D1EF36ED0A6D}" destId="{3B9984E5-17F9-4CD6-8037-F89F2B505B2C}" srcOrd="1" destOrd="0" parTransId="{549F6DFD-ED6E-4E91-AEAD-BC23D5E0915C}" sibTransId="{C6475063-EA3F-40DA-B073-CCCDD5813799}"/>
    <dgm:cxn modelId="{FFF1BE26-9F08-4746-8B1E-9355A6D6FE0A}" type="presOf" srcId="{7F55F8ED-B476-4FCF-A16B-FC8DCB2D7823}" destId="{DCDD008A-2032-4E25-86A7-A032473521A7}" srcOrd="0" destOrd="0" presId="urn:microsoft.com/office/officeart/2005/8/layout/hierarchy6"/>
    <dgm:cxn modelId="{B5CCD827-5483-4AA4-93B4-0D2C09273593}" type="presOf" srcId="{B9A3D876-ADDC-41AF-8FD3-AD909A663243}" destId="{CB040F81-52B2-4889-801E-26EABBCE81F2}" srcOrd="0" destOrd="0" presId="urn:microsoft.com/office/officeart/2005/8/layout/hierarchy6"/>
    <dgm:cxn modelId="{29E0D932-09C4-4C6C-B995-1262BABB32EC}" type="presOf" srcId="{949C71C5-844B-458B-8583-B2E0D94BE929}" destId="{EB5BBC64-10B6-494A-AC27-90EAE5F1C357}" srcOrd="0" destOrd="0" presId="urn:microsoft.com/office/officeart/2005/8/layout/hierarchy6"/>
    <dgm:cxn modelId="{850BE734-DE8D-4886-BB83-5EDF95985205}" type="presOf" srcId="{1825343A-46E0-4E31-A173-ECB0A08116F0}" destId="{2B57FCE1-B691-41ED-A4CF-5D60343F76B2}" srcOrd="0" destOrd="0" presId="urn:microsoft.com/office/officeart/2005/8/layout/hierarchy6"/>
    <dgm:cxn modelId="{EB508F38-AF81-490D-B73F-CD3EB6D3B74F}" type="presOf" srcId="{03BC42E8-1582-46F4-A24D-B25B1C1624D1}" destId="{7037A0A6-5FE7-4277-9C4C-82128509CD6B}" srcOrd="0" destOrd="0" presId="urn:microsoft.com/office/officeart/2005/8/layout/hierarchy6"/>
    <dgm:cxn modelId="{9B577840-2ACA-4ABE-B26C-E48BE7F71139}" type="presOf" srcId="{1FF3DF31-BE0A-4FAC-9E49-78BBDC8AB19E}" destId="{ABFC1C3A-8203-4835-8468-D6B994E0A844}" srcOrd="0" destOrd="0" presId="urn:microsoft.com/office/officeart/2005/8/layout/hierarchy6"/>
    <dgm:cxn modelId="{389DC15B-B5F8-4D40-B9F7-E52FBCBF6F71}" type="presOf" srcId="{BF4508D0-7BFD-4ABE-8EAC-5D47647788E2}" destId="{E18A5D41-7536-431A-B98D-E9FA36715AB6}" srcOrd="0" destOrd="0" presId="urn:microsoft.com/office/officeart/2005/8/layout/hierarchy6"/>
    <dgm:cxn modelId="{28912F63-E9AB-4737-BC83-91C529689DAC}" srcId="{03BC42E8-1582-46F4-A24D-B25B1C1624D1}" destId="{76D123FC-4B48-4BB4-860F-4FCBFD9BAC35}" srcOrd="0" destOrd="0" parTransId="{BD5A984C-962F-46E5-8115-CD4E8EAC986C}" sibTransId="{6D051AD8-9DD6-48BB-8F59-295AC771FE6B}"/>
    <dgm:cxn modelId="{35658443-B9D1-4524-BACE-2EFE7F859E3F}" srcId="{3B9984E5-17F9-4CD6-8037-F89F2B505B2C}" destId="{90B49BA3-45E8-459B-9425-FA5D734C030C}" srcOrd="0" destOrd="0" parTransId="{1825343A-46E0-4E31-A173-ECB0A08116F0}" sibTransId="{7DD6FEBC-979C-4ED9-9452-ADC2E0601EFD}"/>
    <dgm:cxn modelId="{5D6B1165-BFC2-47F8-9B2C-EE2582752521}" srcId="{43D0993E-A55E-4480-B1E4-852ED7F90EC4}" destId="{A98C4D9E-D5A6-44D6-B563-D1EF36ED0A6D}" srcOrd="3" destOrd="0" parTransId="{2A590193-332A-4860-83C6-2D771FC87501}" sibTransId="{7EB96678-EDFE-44BF-95E8-48D0BE4D971C}"/>
    <dgm:cxn modelId="{EB37D745-720E-42F6-8101-E96037BAAF71}" type="presOf" srcId="{11E98936-21DA-4E2A-AC75-4DD48E588DA7}" destId="{162901B0-4F07-460F-88FF-A75C905B5A1B}" srcOrd="0" destOrd="0" presId="urn:microsoft.com/office/officeart/2005/8/layout/hierarchy6"/>
    <dgm:cxn modelId="{012CDC65-62E1-421D-9F10-F336C27755BC}" type="presOf" srcId="{BD5A984C-962F-46E5-8115-CD4E8EAC986C}" destId="{21E97D07-496F-4B56-A41A-B67375596797}" srcOrd="0" destOrd="0" presId="urn:microsoft.com/office/officeart/2005/8/layout/hierarchy6"/>
    <dgm:cxn modelId="{E11C3046-D4C2-4933-95CA-E3EB2A902197}" srcId="{43D0993E-A55E-4480-B1E4-852ED7F90EC4}" destId="{03BC42E8-1582-46F4-A24D-B25B1C1624D1}" srcOrd="1" destOrd="0" parTransId="{7C15F9F3-A0DE-493C-8A16-E0277F57A8C2}" sibTransId="{09290599-E94F-4C96-9C88-D3B3403DFC0D}"/>
    <dgm:cxn modelId="{2B186D49-B1C4-45CA-90EE-5BF4063E6737}" srcId="{43D0993E-A55E-4480-B1E4-852ED7F90EC4}" destId="{BC59D00D-6BA2-4219-BC83-DDF900E211CE}" srcOrd="0" destOrd="0" parTransId="{1FF3DF31-BE0A-4FAC-9E49-78BBDC8AB19E}" sibTransId="{6B286467-23F8-49CE-A66C-9E6736F01237}"/>
    <dgm:cxn modelId="{E7F99849-391D-4ED0-9F02-0652522168EF}" type="presOf" srcId="{96C611B4-A085-4A46-AB96-FFB6F24BE585}" destId="{95206E8E-0FE4-4D58-BC7B-F4AEF6A79F5A}" srcOrd="0" destOrd="0" presId="urn:microsoft.com/office/officeart/2005/8/layout/hierarchy6"/>
    <dgm:cxn modelId="{6055684F-BA4F-48F9-9242-803A99DF002F}" srcId="{0E46E5AF-2678-4ADE-A6AB-BB9B8B318FF7}" destId="{719CB3E7-6648-4926-AC6E-1DDA113CB788}" srcOrd="0" destOrd="0" parTransId="{17E1D2BB-BBD8-4EAF-BA79-E23DB115A611}" sibTransId="{FBB4424A-E595-4733-938F-8B2E619445E2}"/>
    <dgm:cxn modelId="{09F3AC52-4DFC-475F-B46C-82F1FC71A38A}" type="presOf" srcId="{A98C4D9E-D5A6-44D6-B563-D1EF36ED0A6D}" destId="{A13B901B-36D1-44CE-B432-3BF5D06DFDDF}" srcOrd="0" destOrd="0" presId="urn:microsoft.com/office/officeart/2005/8/layout/hierarchy6"/>
    <dgm:cxn modelId="{E51E7757-0E18-4666-9161-D16978FDB680}" srcId="{21F5AC30-478E-4480-9268-CDA12215BE45}" destId="{96C611B4-A085-4A46-AB96-FFB6F24BE585}" srcOrd="0" destOrd="0" parTransId="{CE298656-542D-4FF2-916C-5876C70D829D}" sibTransId="{B707F55C-61C0-4071-AB41-427ADAC1D6B7}"/>
    <dgm:cxn modelId="{2B025A77-8462-471E-A0CC-B60EFA4D84D3}" type="presOf" srcId="{43D0993E-A55E-4480-B1E4-852ED7F90EC4}" destId="{5F447521-8163-4616-9513-F6625566E738}" srcOrd="0" destOrd="0" presId="urn:microsoft.com/office/officeart/2005/8/layout/hierarchy6"/>
    <dgm:cxn modelId="{1B16B457-946E-490E-8036-1223FAE4FD9F}" type="presOf" srcId="{0E46E5AF-2678-4ADE-A6AB-BB9B8B318FF7}" destId="{120E237B-B647-4DA2-B18F-FE466BC8A564}" srcOrd="0" destOrd="0" presId="urn:microsoft.com/office/officeart/2005/8/layout/hierarchy6"/>
    <dgm:cxn modelId="{F153DA78-4F3C-4B8B-8FF1-C25BB0D918BA}" type="presOf" srcId="{DF508EE5-879A-4B5B-9056-AD664CD6D289}" destId="{A1098922-244C-4D82-806B-224D6C797163}" srcOrd="0" destOrd="0" presId="urn:microsoft.com/office/officeart/2005/8/layout/hierarchy6"/>
    <dgm:cxn modelId="{89F8D75A-1E76-44A3-8A88-D7570F4536D7}" type="presOf" srcId="{76D123FC-4B48-4BB4-860F-4FCBFD9BAC35}" destId="{8EA4A6B2-AF1C-4C0C-9511-E44D5F998259}" srcOrd="0" destOrd="0" presId="urn:microsoft.com/office/officeart/2005/8/layout/hierarchy6"/>
    <dgm:cxn modelId="{BBED3384-A8C4-4D92-88AF-D7EE06EF0848}" srcId="{BC59D00D-6BA2-4219-BC83-DDF900E211CE}" destId="{B9A3D876-ADDC-41AF-8FD3-AD909A663243}" srcOrd="0" destOrd="0" parTransId="{BF4508D0-7BFD-4ABE-8EAC-5D47647788E2}" sibTransId="{349609FD-AA07-4D88-B1A9-0AE983830D60}"/>
    <dgm:cxn modelId="{5A8E6C86-5B61-48A9-8640-DF4F0D336F31}" type="presOf" srcId="{A8631C94-C074-4C78-AD84-4F0C77BE55BD}" destId="{793A53CD-A1DC-48F7-89D4-3729892308B3}" srcOrd="0" destOrd="0" presId="urn:microsoft.com/office/officeart/2005/8/layout/hierarchy6"/>
    <dgm:cxn modelId="{822FFB89-343B-43BD-982C-EA3221F75C5A}" type="presOf" srcId="{21F5AC30-478E-4480-9268-CDA12215BE45}" destId="{BF1F2FC1-CF89-4267-BDCE-CA74522A9850}" srcOrd="0" destOrd="0" presId="urn:microsoft.com/office/officeart/2005/8/layout/hierarchy6"/>
    <dgm:cxn modelId="{A2BDE299-3F92-4E27-A9DA-4E079993DE4F}" type="presOf" srcId="{9502F021-2CDD-487D-A15D-E61B41B041A7}" destId="{CED8A0C8-BA5F-4A9E-8C1E-56CEFED52DF4}" srcOrd="0" destOrd="0" presId="urn:microsoft.com/office/officeart/2005/8/layout/hierarchy6"/>
    <dgm:cxn modelId="{D2A16E9A-D26C-4E70-B250-84ED9B2850B3}" type="presOf" srcId="{CE298656-542D-4FF2-916C-5876C70D829D}" destId="{B9537F37-064F-4FF2-BD56-39BD6118D446}" srcOrd="0" destOrd="0" presId="urn:microsoft.com/office/officeart/2005/8/layout/hierarchy6"/>
    <dgm:cxn modelId="{BAA3E7A4-06C0-48EC-AF4F-C9AB5DA6C94F}" type="presOf" srcId="{90B49BA3-45E8-459B-9425-FA5D734C030C}" destId="{31ACEB4D-A71D-4E74-B3D2-68E33B9EFF8F}" srcOrd="0" destOrd="0" presId="urn:microsoft.com/office/officeart/2005/8/layout/hierarchy6"/>
    <dgm:cxn modelId="{772F68A6-584D-4184-928F-E879F69E4A67}" type="presOf" srcId="{719CB3E7-6648-4926-AC6E-1DDA113CB788}" destId="{11144D4A-D74A-4577-955F-061B93CC5C85}" srcOrd="0" destOrd="0" presId="urn:microsoft.com/office/officeart/2005/8/layout/hierarchy6"/>
    <dgm:cxn modelId="{85591FA7-F93A-4A87-9088-BDDE22794B03}" type="presOf" srcId="{F79D78C9-802F-44E4-AD88-C9A81970EB1E}" destId="{C28B93A1-BAEE-416A-BFB9-6D32EDE86644}" srcOrd="0" destOrd="0" presId="urn:microsoft.com/office/officeart/2005/8/layout/hierarchy6"/>
    <dgm:cxn modelId="{EB1B39B2-EF34-4EDA-8C03-FF6F45953152}" type="presOf" srcId="{E5E334FD-1BC2-4B40-A9C7-FBEF6BD9F1AF}" destId="{68AE36F6-621A-48BB-A1FD-CEF03C77FAFF}" srcOrd="0" destOrd="0" presId="urn:microsoft.com/office/officeart/2005/8/layout/hierarchy6"/>
    <dgm:cxn modelId="{611E9DB2-1824-4C0F-BB24-EFFFFCCD7A6E}" type="presOf" srcId="{2A590193-332A-4860-83C6-2D771FC87501}" destId="{4D3C25FF-1AE3-4258-9126-7D3F05B1B518}" srcOrd="0" destOrd="0" presId="urn:microsoft.com/office/officeart/2005/8/layout/hierarchy6"/>
    <dgm:cxn modelId="{0527EBB6-A68D-4F79-B5C1-4F9560E5453B}" srcId="{A98C4D9E-D5A6-44D6-B563-D1EF36ED0A6D}" destId="{F4470851-7C9F-4319-84DB-3AB0AE3A65F3}" srcOrd="0" destOrd="0" parTransId="{949C71C5-844B-458B-8583-B2E0D94BE929}" sibTransId="{5AF3E8A6-2B7A-43AA-96ED-C95F798DB0E1}"/>
    <dgm:cxn modelId="{8BA8B8C0-1C27-439E-ACE1-696437D1788E}" type="presOf" srcId="{4210A268-C5A2-416C-960E-EC2A3D3E2917}" destId="{DEFF0353-822C-4FC8-B5B7-106EE2E38D7F}" srcOrd="0" destOrd="0" presId="urn:microsoft.com/office/officeart/2005/8/layout/hierarchy6"/>
    <dgm:cxn modelId="{A00C63C2-5C34-4BDB-AF26-E159F3F1E748}" type="presOf" srcId="{7C15F9F3-A0DE-493C-8A16-E0277F57A8C2}" destId="{D91636F6-71D0-41BD-A2FA-D00885F25448}" srcOrd="0" destOrd="0" presId="urn:microsoft.com/office/officeart/2005/8/layout/hierarchy6"/>
    <dgm:cxn modelId="{D471A6CA-96E1-4703-A3C7-9BA34F8A59D6}" type="presOf" srcId="{F4470851-7C9F-4319-84DB-3AB0AE3A65F3}" destId="{E332D6D1-C29F-4FFC-A0A1-8C412A4C15AD}" srcOrd="0" destOrd="0" presId="urn:microsoft.com/office/officeart/2005/8/layout/hierarchy6"/>
    <dgm:cxn modelId="{EA367CD8-F90E-414A-AE40-F64A8BF37378}" srcId="{7F55F8ED-B476-4FCF-A16B-FC8DCB2D7823}" destId="{43D0993E-A55E-4480-B1E4-852ED7F90EC4}" srcOrd="0" destOrd="0" parTransId="{2E12EB1A-8A78-4BC8-B9E6-112B827D431F}" sibTransId="{FCB2CDEA-A9B6-4DD0-B7F4-67DC9842FE0A}"/>
    <dgm:cxn modelId="{61CA38DA-229E-4B41-9B4B-69374CAA2CE0}" srcId="{0E46E5AF-2678-4ADE-A6AB-BB9B8B318FF7}" destId="{A8631C94-C074-4C78-AD84-4F0C77BE55BD}" srcOrd="1" destOrd="0" parTransId="{4210A268-C5A2-416C-960E-EC2A3D3E2917}" sibTransId="{C6CF772A-C0CD-4112-85EA-03ED3DD205A8}"/>
    <dgm:cxn modelId="{6DB43ADB-D495-4F7C-B43C-5B10BB436DB9}" srcId="{BC59D00D-6BA2-4219-BC83-DDF900E211CE}" destId="{F79D78C9-802F-44E4-AD88-C9A81970EB1E}" srcOrd="2" destOrd="0" parTransId="{C3217212-54B8-4332-B3B1-55FC0FBCB981}" sibTransId="{5197B797-CA09-4A40-9545-9EA195A29B81}"/>
    <dgm:cxn modelId="{786368DB-3C07-4488-8805-03A165EADB33}" type="presOf" srcId="{C3217212-54B8-4332-B3B1-55FC0FBCB981}" destId="{F4E79130-6045-47E8-ADE4-43A2E31B9530}" srcOrd="0" destOrd="0" presId="urn:microsoft.com/office/officeart/2005/8/layout/hierarchy6"/>
    <dgm:cxn modelId="{305476DD-67A9-47F9-8B98-E2936ACEB6EF}" srcId="{BC59D00D-6BA2-4219-BC83-DDF900E211CE}" destId="{E5E334FD-1BC2-4B40-A9C7-FBEF6BD9F1AF}" srcOrd="1" destOrd="0" parTransId="{7C5F91FA-A648-47FF-A79D-F7DBBB227D78}" sibTransId="{BF25BF54-8A44-461C-97B3-D4CAA0D5948E}"/>
    <dgm:cxn modelId="{AD0431E3-E26B-4219-B380-83E544CEA8EF}" type="presOf" srcId="{BC59D00D-6BA2-4219-BC83-DDF900E211CE}" destId="{EDC8B829-DA57-437E-BD55-1C1C1ED60FF6}" srcOrd="0" destOrd="0" presId="urn:microsoft.com/office/officeart/2005/8/layout/hierarchy6"/>
    <dgm:cxn modelId="{10ADE9E9-138F-4853-9D8C-1F9C9A6338DD}" type="presOf" srcId="{7C5F91FA-A648-47FF-A79D-F7DBBB227D78}" destId="{82A13A71-1A60-468A-8D42-AE4EA3F4ABF9}" srcOrd="0" destOrd="0" presId="urn:microsoft.com/office/officeart/2005/8/layout/hierarchy6"/>
    <dgm:cxn modelId="{27DA31EC-3C62-406F-9329-D02271ACD126}" type="presOf" srcId="{3B9984E5-17F9-4CD6-8037-F89F2B505B2C}" destId="{C596B9E3-4091-411F-9EBA-03F26B8DD179}" srcOrd="0" destOrd="0" presId="urn:microsoft.com/office/officeart/2005/8/layout/hierarchy6"/>
    <dgm:cxn modelId="{D0C394F6-8C36-473F-876A-41BE60538215}" type="presOf" srcId="{17E1D2BB-BBD8-4EAF-BA79-E23DB115A611}" destId="{A1DBAA24-5844-4AEB-B0C9-A230E5714583}" srcOrd="0" destOrd="0" presId="urn:microsoft.com/office/officeart/2005/8/layout/hierarchy6"/>
    <dgm:cxn modelId="{910BAEF8-F619-4B7C-BFE3-D70A62C6CA05}" srcId="{43D0993E-A55E-4480-B1E4-852ED7F90EC4}" destId="{21F5AC30-478E-4480-9268-CDA12215BE45}" srcOrd="2" destOrd="0" parTransId="{C68AB3C3-1F16-491C-9401-3EB511950FB5}" sibTransId="{92AF1B28-009F-4486-9205-84A53D411E25}"/>
    <dgm:cxn modelId="{AB4412FC-A1D8-479C-AE40-0BAF1EB0F087}" type="presOf" srcId="{549F6DFD-ED6E-4E91-AEAD-BC23D5E0915C}" destId="{0994B7D5-A450-4011-BF11-9C932BD198ED}" srcOrd="0" destOrd="0" presId="urn:microsoft.com/office/officeart/2005/8/layout/hierarchy6"/>
    <dgm:cxn modelId="{7178C3E0-CB97-469B-BBB5-44B37B9D7B55}" type="presParOf" srcId="{DCDD008A-2032-4E25-86A7-A032473521A7}" destId="{27B6EE1F-1AB4-489B-8FFA-5C0ECFE0091E}" srcOrd="0" destOrd="0" presId="urn:microsoft.com/office/officeart/2005/8/layout/hierarchy6"/>
    <dgm:cxn modelId="{858EF9A2-77B2-46DD-99C0-C251CF38715A}" type="presParOf" srcId="{27B6EE1F-1AB4-489B-8FFA-5C0ECFE0091E}" destId="{F1B30251-89FE-47F3-8A11-53985A6F7675}" srcOrd="0" destOrd="0" presId="urn:microsoft.com/office/officeart/2005/8/layout/hierarchy6"/>
    <dgm:cxn modelId="{D7800BBD-D1B1-4B9F-A117-1F8AC7668108}" type="presParOf" srcId="{F1B30251-89FE-47F3-8A11-53985A6F7675}" destId="{BFDC729F-E45F-4A4C-B764-1AAED4EC92E1}" srcOrd="0" destOrd="0" presId="urn:microsoft.com/office/officeart/2005/8/layout/hierarchy6"/>
    <dgm:cxn modelId="{CC2F2D29-2556-4133-A0BB-3715FEC7770E}" type="presParOf" srcId="{BFDC729F-E45F-4A4C-B764-1AAED4EC92E1}" destId="{5F447521-8163-4616-9513-F6625566E738}" srcOrd="0" destOrd="0" presId="urn:microsoft.com/office/officeart/2005/8/layout/hierarchy6"/>
    <dgm:cxn modelId="{A8DABBF0-67AC-4D67-BBA1-F16478E1201A}" type="presParOf" srcId="{BFDC729F-E45F-4A4C-B764-1AAED4EC92E1}" destId="{70B59204-9256-47B5-9F2B-4C7ED32A882A}" srcOrd="1" destOrd="0" presId="urn:microsoft.com/office/officeart/2005/8/layout/hierarchy6"/>
    <dgm:cxn modelId="{C8B1DE93-2AA2-4E8B-97F8-2EB7DA730DB3}" type="presParOf" srcId="{70B59204-9256-47B5-9F2B-4C7ED32A882A}" destId="{ABFC1C3A-8203-4835-8468-D6B994E0A844}" srcOrd="0" destOrd="0" presId="urn:microsoft.com/office/officeart/2005/8/layout/hierarchy6"/>
    <dgm:cxn modelId="{E99CEDB3-E601-4181-980D-B23F0DBDBB76}" type="presParOf" srcId="{70B59204-9256-47B5-9F2B-4C7ED32A882A}" destId="{F8664630-D68A-42C2-8D06-B2429F03828F}" srcOrd="1" destOrd="0" presId="urn:microsoft.com/office/officeart/2005/8/layout/hierarchy6"/>
    <dgm:cxn modelId="{3E8DAA01-9956-4143-A93A-ABFEA6A78A45}" type="presParOf" srcId="{F8664630-D68A-42C2-8D06-B2429F03828F}" destId="{EDC8B829-DA57-437E-BD55-1C1C1ED60FF6}" srcOrd="0" destOrd="0" presId="urn:microsoft.com/office/officeart/2005/8/layout/hierarchy6"/>
    <dgm:cxn modelId="{CF76F0D9-42AC-4374-AC1F-E8457232825E}" type="presParOf" srcId="{F8664630-D68A-42C2-8D06-B2429F03828F}" destId="{5D705609-E754-4E46-9381-B12C74A09BB9}" srcOrd="1" destOrd="0" presId="urn:microsoft.com/office/officeart/2005/8/layout/hierarchy6"/>
    <dgm:cxn modelId="{D66DF621-E740-4B2C-9140-36EC7CBFA43E}" type="presParOf" srcId="{5D705609-E754-4E46-9381-B12C74A09BB9}" destId="{E18A5D41-7536-431A-B98D-E9FA36715AB6}" srcOrd="0" destOrd="0" presId="urn:microsoft.com/office/officeart/2005/8/layout/hierarchy6"/>
    <dgm:cxn modelId="{B07FEB48-7B92-45F6-A2C9-6A24A2B83EF1}" type="presParOf" srcId="{5D705609-E754-4E46-9381-B12C74A09BB9}" destId="{1A65E827-DFE9-4D59-AE5B-621F9301D895}" srcOrd="1" destOrd="0" presId="urn:microsoft.com/office/officeart/2005/8/layout/hierarchy6"/>
    <dgm:cxn modelId="{DE9D02A7-FAB5-4B8A-946B-73E7944C3C4B}" type="presParOf" srcId="{1A65E827-DFE9-4D59-AE5B-621F9301D895}" destId="{CB040F81-52B2-4889-801E-26EABBCE81F2}" srcOrd="0" destOrd="0" presId="urn:microsoft.com/office/officeart/2005/8/layout/hierarchy6"/>
    <dgm:cxn modelId="{92D1B1F3-03D9-43C1-A5DD-C4205412757D}" type="presParOf" srcId="{1A65E827-DFE9-4D59-AE5B-621F9301D895}" destId="{CA3C7187-D5B5-48EE-88B1-8B75CA9FD415}" srcOrd="1" destOrd="0" presId="urn:microsoft.com/office/officeart/2005/8/layout/hierarchy6"/>
    <dgm:cxn modelId="{48F288AB-6690-48DB-93E4-92AA50F20E7B}" type="presParOf" srcId="{5D705609-E754-4E46-9381-B12C74A09BB9}" destId="{82A13A71-1A60-468A-8D42-AE4EA3F4ABF9}" srcOrd="2" destOrd="0" presId="urn:microsoft.com/office/officeart/2005/8/layout/hierarchy6"/>
    <dgm:cxn modelId="{4A180159-4189-4A70-B332-72BD8AA48AC4}" type="presParOf" srcId="{5D705609-E754-4E46-9381-B12C74A09BB9}" destId="{711B44CD-7E38-4743-AAB1-0ACA4A0C8FF2}" srcOrd="3" destOrd="0" presId="urn:microsoft.com/office/officeart/2005/8/layout/hierarchy6"/>
    <dgm:cxn modelId="{FD5EA241-9FF7-42CC-A8E0-5818DEECE85C}" type="presParOf" srcId="{711B44CD-7E38-4743-AAB1-0ACA4A0C8FF2}" destId="{68AE36F6-621A-48BB-A1FD-CEF03C77FAFF}" srcOrd="0" destOrd="0" presId="urn:microsoft.com/office/officeart/2005/8/layout/hierarchy6"/>
    <dgm:cxn modelId="{A43D1FFF-4948-4E0D-A1F3-0B24CB905C31}" type="presParOf" srcId="{711B44CD-7E38-4743-AAB1-0ACA4A0C8FF2}" destId="{CD3AC967-E446-42DE-8DC3-F85D3C3DE6B2}" srcOrd="1" destOrd="0" presId="urn:microsoft.com/office/officeart/2005/8/layout/hierarchy6"/>
    <dgm:cxn modelId="{7548E84F-9F0A-4C37-BCCF-F1BE156E3DB1}" type="presParOf" srcId="{5D705609-E754-4E46-9381-B12C74A09BB9}" destId="{F4E79130-6045-47E8-ADE4-43A2E31B9530}" srcOrd="4" destOrd="0" presId="urn:microsoft.com/office/officeart/2005/8/layout/hierarchy6"/>
    <dgm:cxn modelId="{865FCEC3-2DF3-4601-B896-0E64831F212B}" type="presParOf" srcId="{5D705609-E754-4E46-9381-B12C74A09BB9}" destId="{10805F36-E4D7-4392-9C5E-3BC7198C5040}" srcOrd="5" destOrd="0" presId="urn:microsoft.com/office/officeart/2005/8/layout/hierarchy6"/>
    <dgm:cxn modelId="{DFBA3BD5-5052-48AB-94AE-D2D1A2838583}" type="presParOf" srcId="{10805F36-E4D7-4392-9C5E-3BC7198C5040}" destId="{C28B93A1-BAEE-416A-BFB9-6D32EDE86644}" srcOrd="0" destOrd="0" presId="urn:microsoft.com/office/officeart/2005/8/layout/hierarchy6"/>
    <dgm:cxn modelId="{E1828434-B2D5-457B-B0B3-FF73F0AD40D6}" type="presParOf" srcId="{10805F36-E4D7-4392-9C5E-3BC7198C5040}" destId="{49190BB6-EB01-4DBC-8122-90AD36E9F439}" srcOrd="1" destOrd="0" presId="urn:microsoft.com/office/officeart/2005/8/layout/hierarchy6"/>
    <dgm:cxn modelId="{435BBAD1-AC07-42AF-9802-5AFD95B4C092}" type="presParOf" srcId="{70B59204-9256-47B5-9F2B-4C7ED32A882A}" destId="{D91636F6-71D0-41BD-A2FA-D00885F25448}" srcOrd="2" destOrd="0" presId="urn:microsoft.com/office/officeart/2005/8/layout/hierarchy6"/>
    <dgm:cxn modelId="{388CBB71-FC18-4959-B9EC-35AEFF9453D9}" type="presParOf" srcId="{70B59204-9256-47B5-9F2B-4C7ED32A882A}" destId="{2CFEB320-F2B3-4444-8F8F-97C307B69B04}" srcOrd="3" destOrd="0" presId="urn:microsoft.com/office/officeart/2005/8/layout/hierarchy6"/>
    <dgm:cxn modelId="{38338A5D-AFCE-472A-91C0-3B99D5CB2C3D}" type="presParOf" srcId="{2CFEB320-F2B3-4444-8F8F-97C307B69B04}" destId="{7037A0A6-5FE7-4277-9C4C-82128509CD6B}" srcOrd="0" destOrd="0" presId="urn:microsoft.com/office/officeart/2005/8/layout/hierarchy6"/>
    <dgm:cxn modelId="{CD36050F-4A08-4C27-9BEB-149ACB8C84AF}" type="presParOf" srcId="{2CFEB320-F2B3-4444-8F8F-97C307B69B04}" destId="{30AD7E7C-F692-4B29-8827-7D5C5DDD221F}" srcOrd="1" destOrd="0" presId="urn:microsoft.com/office/officeart/2005/8/layout/hierarchy6"/>
    <dgm:cxn modelId="{A31924AC-C785-4C43-B959-F3F0F43391C1}" type="presParOf" srcId="{30AD7E7C-F692-4B29-8827-7D5C5DDD221F}" destId="{21E97D07-496F-4B56-A41A-B67375596797}" srcOrd="0" destOrd="0" presId="urn:microsoft.com/office/officeart/2005/8/layout/hierarchy6"/>
    <dgm:cxn modelId="{44A670AD-8689-49F9-89BE-623A2D0ECEA3}" type="presParOf" srcId="{30AD7E7C-F692-4B29-8827-7D5C5DDD221F}" destId="{392B7467-67A0-4575-84E6-BBB39C50CE04}" srcOrd="1" destOrd="0" presId="urn:microsoft.com/office/officeart/2005/8/layout/hierarchy6"/>
    <dgm:cxn modelId="{DEB49FB3-AD51-47B5-B0DC-9FA9555CA22C}" type="presParOf" srcId="{392B7467-67A0-4575-84E6-BBB39C50CE04}" destId="{8EA4A6B2-AF1C-4C0C-9511-E44D5F998259}" srcOrd="0" destOrd="0" presId="urn:microsoft.com/office/officeart/2005/8/layout/hierarchy6"/>
    <dgm:cxn modelId="{BC6A2EC2-3772-4087-94D2-78E17CA205EB}" type="presParOf" srcId="{392B7467-67A0-4575-84E6-BBB39C50CE04}" destId="{14AAD321-67B0-429B-BDA6-C463C009CC89}" srcOrd="1" destOrd="0" presId="urn:microsoft.com/office/officeart/2005/8/layout/hierarchy6"/>
    <dgm:cxn modelId="{E95D9879-6A6A-4DD4-B146-FC08A204D039}" type="presParOf" srcId="{30AD7E7C-F692-4B29-8827-7D5C5DDD221F}" destId="{CED8A0C8-BA5F-4A9E-8C1E-56CEFED52DF4}" srcOrd="2" destOrd="0" presId="urn:microsoft.com/office/officeart/2005/8/layout/hierarchy6"/>
    <dgm:cxn modelId="{7203E878-F36F-4597-A8F3-D9B48100C702}" type="presParOf" srcId="{30AD7E7C-F692-4B29-8827-7D5C5DDD221F}" destId="{0B6C4F9C-3B34-4610-A774-D4F29B6BEAB6}" srcOrd="3" destOrd="0" presId="urn:microsoft.com/office/officeart/2005/8/layout/hierarchy6"/>
    <dgm:cxn modelId="{D62D9971-2E52-4077-8F6D-066CA20251A2}" type="presParOf" srcId="{0B6C4F9C-3B34-4610-A774-D4F29B6BEAB6}" destId="{A1098922-244C-4D82-806B-224D6C797163}" srcOrd="0" destOrd="0" presId="urn:microsoft.com/office/officeart/2005/8/layout/hierarchy6"/>
    <dgm:cxn modelId="{46939140-5C52-42AE-B7D6-777E5C2B8599}" type="presParOf" srcId="{0B6C4F9C-3B34-4610-A774-D4F29B6BEAB6}" destId="{9BA0BBDA-E636-43F4-9FBE-8144BEF340EB}" srcOrd="1" destOrd="0" presId="urn:microsoft.com/office/officeart/2005/8/layout/hierarchy6"/>
    <dgm:cxn modelId="{36A0E6BF-CE8B-48FC-B43A-AAC3A2FC251A}" type="presParOf" srcId="{70B59204-9256-47B5-9F2B-4C7ED32A882A}" destId="{B0C8C50B-F950-41F6-B0AC-F5FEB837A5FF}" srcOrd="4" destOrd="0" presId="urn:microsoft.com/office/officeart/2005/8/layout/hierarchy6"/>
    <dgm:cxn modelId="{BA0BF34E-E084-4F4C-8FBE-C76506B0CC79}" type="presParOf" srcId="{70B59204-9256-47B5-9F2B-4C7ED32A882A}" destId="{C04479A4-A7EE-461B-8E55-F8DAF8E48F26}" srcOrd="5" destOrd="0" presId="urn:microsoft.com/office/officeart/2005/8/layout/hierarchy6"/>
    <dgm:cxn modelId="{093E3B35-4EAD-431D-83EF-5E777AD2A4B1}" type="presParOf" srcId="{C04479A4-A7EE-461B-8E55-F8DAF8E48F26}" destId="{BF1F2FC1-CF89-4267-BDCE-CA74522A9850}" srcOrd="0" destOrd="0" presId="urn:microsoft.com/office/officeart/2005/8/layout/hierarchy6"/>
    <dgm:cxn modelId="{86E229A1-B973-41A3-9D5B-96CE0F214C84}" type="presParOf" srcId="{C04479A4-A7EE-461B-8E55-F8DAF8E48F26}" destId="{D7CFF6D0-8A0A-453C-8A73-CCFA0A46056A}" srcOrd="1" destOrd="0" presId="urn:microsoft.com/office/officeart/2005/8/layout/hierarchy6"/>
    <dgm:cxn modelId="{533B0875-2B75-435C-9B51-3889C5F9D07A}" type="presParOf" srcId="{D7CFF6D0-8A0A-453C-8A73-CCFA0A46056A}" destId="{B9537F37-064F-4FF2-BD56-39BD6118D446}" srcOrd="0" destOrd="0" presId="urn:microsoft.com/office/officeart/2005/8/layout/hierarchy6"/>
    <dgm:cxn modelId="{B35B1441-ED0C-4879-A249-9B18519457E8}" type="presParOf" srcId="{D7CFF6D0-8A0A-453C-8A73-CCFA0A46056A}" destId="{E04A182B-435E-41AF-8176-01C57B318FEA}" srcOrd="1" destOrd="0" presId="urn:microsoft.com/office/officeart/2005/8/layout/hierarchy6"/>
    <dgm:cxn modelId="{E6724968-14F1-4671-9ECC-D465E50CA1A0}" type="presParOf" srcId="{E04A182B-435E-41AF-8176-01C57B318FEA}" destId="{95206E8E-0FE4-4D58-BC7B-F4AEF6A79F5A}" srcOrd="0" destOrd="0" presId="urn:microsoft.com/office/officeart/2005/8/layout/hierarchy6"/>
    <dgm:cxn modelId="{6A9776D6-6429-4FAC-9F82-53EE8DA64BF3}" type="presParOf" srcId="{E04A182B-435E-41AF-8176-01C57B318FEA}" destId="{1AEEC0CC-F50A-468E-BA0B-12870A068F22}" srcOrd="1" destOrd="0" presId="urn:microsoft.com/office/officeart/2005/8/layout/hierarchy6"/>
    <dgm:cxn modelId="{3F8425BF-A128-4B6E-A2E8-35EF284AF84B}" type="presParOf" srcId="{70B59204-9256-47B5-9F2B-4C7ED32A882A}" destId="{4D3C25FF-1AE3-4258-9126-7D3F05B1B518}" srcOrd="6" destOrd="0" presId="urn:microsoft.com/office/officeart/2005/8/layout/hierarchy6"/>
    <dgm:cxn modelId="{35431C3C-6A62-4D97-961F-C68E85A25813}" type="presParOf" srcId="{70B59204-9256-47B5-9F2B-4C7ED32A882A}" destId="{58470794-7F30-49B7-95E3-A52894EE1197}" srcOrd="7" destOrd="0" presId="urn:microsoft.com/office/officeart/2005/8/layout/hierarchy6"/>
    <dgm:cxn modelId="{B9663C0B-826A-4E90-BD9F-BFA956D185ED}" type="presParOf" srcId="{58470794-7F30-49B7-95E3-A52894EE1197}" destId="{A13B901B-36D1-44CE-B432-3BF5D06DFDDF}" srcOrd="0" destOrd="0" presId="urn:microsoft.com/office/officeart/2005/8/layout/hierarchy6"/>
    <dgm:cxn modelId="{45301B12-017B-410B-8F0B-4D84955E32BB}" type="presParOf" srcId="{58470794-7F30-49B7-95E3-A52894EE1197}" destId="{2DDC2070-7BF2-4A94-8629-AF60E67910D0}" srcOrd="1" destOrd="0" presId="urn:microsoft.com/office/officeart/2005/8/layout/hierarchy6"/>
    <dgm:cxn modelId="{F6217859-ADEE-4F7E-A2CD-57F39505FFC6}" type="presParOf" srcId="{2DDC2070-7BF2-4A94-8629-AF60E67910D0}" destId="{EB5BBC64-10B6-494A-AC27-90EAE5F1C357}" srcOrd="0" destOrd="0" presId="urn:microsoft.com/office/officeart/2005/8/layout/hierarchy6"/>
    <dgm:cxn modelId="{E98154D5-38A0-4A04-8459-AC68D7809A9C}" type="presParOf" srcId="{2DDC2070-7BF2-4A94-8629-AF60E67910D0}" destId="{7124EAE8-9CF4-4B6E-9ED6-1829370A2774}" srcOrd="1" destOrd="0" presId="urn:microsoft.com/office/officeart/2005/8/layout/hierarchy6"/>
    <dgm:cxn modelId="{423E8AAB-F5EE-4509-8C14-E303A594EF24}" type="presParOf" srcId="{7124EAE8-9CF4-4B6E-9ED6-1829370A2774}" destId="{E332D6D1-C29F-4FFC-A0A1-8C412A4C15AD}" srcOrd="0" destOrd="0" presId="urn:microsoft.com/office/officeart/2005/8/layout/hierarchy6"/>
    <dgm:cxn modelId="{1DBED1FA-B278-4C18-A70A-0D9D2513F0C1}" type="presParOf" srcId="{7124EAE8-9CF4-4B6E-9ED6-1829370A2774}" destId="{F05C5F87-F74E-4B08-B1E0-3B2EE9E50515}" srcOrd="1" destOrd="0" presId="urn:microsoft.com/office/officeart/2005/8/layout/hierarchy6"/>
    <dgm:cxn modelId="{8728CC87-AFE6-40D9-BE5E-C8387F5EF5A7}" type="presParOf" srcId="{2DDC2070-7BF2-4A94-8629-AF60E67910D0}" destId="{0994B7D5-A450-4011-BF11-9C932BD198ED}" srcOrd="2" destOrd="0" presId="urn:microsoft.com/office/officeart/2005/8/layout/hierarchy6"/>
    <dgm:cxn modelId="{1799533D-05F3-4E93-9093-1A46D58C5680}" type="presParOf" srcId="{2DDC2070-7BF2-4A94-8629-AF60E67910D0}" destId="{727E83DC-4120-4DA9-A5E3-16FCF89C192E}" srcOrd="3" destOrd="0" presId="urn:microsoft.com/office/officeart/2005/8/layout/hierarchy6"/>
    <dgm:cxn modelId="{FB9378C6-1D09-425E-B5E4-85FAC73F50A2}" type="presParOf" srcId="{727E83DC-4120-4DA9-A5E3-16FCF89C192E}" destId="{C596B9E3-4091-411F-9EBA-03F26B8DD179}" srcOrd="0" destOrd="0" presId="urn:microsoft.com/office/officeart/2005/8/layout/hierarchy6"/>
    <dgm:cxn modelId="{53849A79-EE97-447D-B104-5F968A6E0BD0}" type="presParOf" srcId="{727E83DC-4120-4DA9-A5E3-16FCF89C192E}" destId="{29E62626-8FAC-4085-840A-6654F1C0D528}" srcOrd="1" destOrd="0" presId="urn:microsoft.com/office/officeart/2005/8/layout/hierarchy6"/>
    <dgm:cxn modelId="{01B396CA-4E7C-4538-9A52-4E5747B9BAD4}" type="presParOf" srcId="{29E62626-8FAC-4085-840A-6654F1C0D528}" destId="{2B57FCE1-B691-41ED-A4CF-5D60343F76B2}" srcOrd="0" destOrd="0" presId="urn:microsoft.com/office/officeart/2005/8/layout/hierarchy6"/>
    <dgm:cxn modelId="{397EB26A-6274-458F-B849-423B489E0E1A}" type="presParOf" srcId="{29E62626-8FAC-4085-840A-6654F1C0D528}" destId="{4B7A1814-A3B4-4603-9168-EB15FF470F76}" srcOrd="1" destOrd="0" presId="urn:microsoft.com/office/officeart/2005/8/layout/hierarchy6"/>
    <dgm:cxn modelId="{5660EAB1-9AEC-45A7-8146-8D1FD0A2298F}" type="presParOf" srcId="{4B7A1814-A3B4-4603-9168-EB15FF470F76}" destId="{31ACEB4D-A71D-4E74-B3D2-68E33B9EFF8F}" srcOrd="0" destOrd="0" presId="urn:microsoft.com/office/officeart/2005/8/layout/hierarchy6"/>
    <dgm:cxn modelId="{75F65511-0BD0-4C0B-BD85-C8096AFED80E}" type="presParOf" srcId="{4B7A1814-A3B4-4603-9168-EB15FF470F76}" destId="{7B3DD449-ACB5-4DB7-95CD-250B3361CFC4}" srcOrd="1" destOrd="0" presId="urn:microsoft.com/office/officeart/2005/8/layout/hierarchy6"/>
    <dgm:cxn modelId="{CFA8D93B-CB00-4B1C-AF0A-E1BA0DB97C28}" type="presParOf" srcId="{70B59204-9256-47B5-9F2B-4C7ED32A882A}" destId="{162901B0-4F07-460F-88FF-A75C905B5A1B}" srcOrd="8" destOrd="0" presId="urn:microsoft.com/office/officeart/2005/8/layout/hierarchy6"/>
    <dgm:cxn modelId="{FE22BA64-4933-414D-B4D4-C079E58D1938}" type="presParOf" srcId="{70B59204-9256-47B5-9F2B-4C7ED32A882A}" destId="{AEDBE7BE-6DD7-4CC7-8D00-C740CA25A072}" srcOrd="9" destOrd="0" presId="urn:microsoft.com/office/officeart/2005/8/layout/hierarchy6"/>
    <dgm:cxn modelId="{9E7E8BE4-8069-459F-B04D-D4F3BDD7D928}" type="presParOf" srcId="{AEDBE7BE-6DD7-4CC7-8D00-C740CA25A072}" destId="{120E237B-B647-4DA2-B18F-FE466BC8A564}" srcOrd="0" destOrd="0" presId="urn:microsoft.com/office/officeart/2005/8/layout/hierarchy6"/>
    <dgm:cxn modelId="{29A93D24-2138-4613-8E09-D76BE13B0855}" type="presParOf" srcId="{AEDBE7BE-6DD7-4CC7-8D00-C740CA25A072}" destId="{02A981BA-70B6-4467-943E-FBFA31711C01}" srcOrd="1" destOrd="0" presId="urn:microsoft.com/office/officeart/2005/8/layout/hierarchy6"/>
    <dgm:cxn modelId="{11BFAD28-9BB6-4ABB-88E2-44137C842F07}" type="presParOf" srcId="{02A981BA-70B6-4467-943E-FBFA31711C01}" destId="{A1DBAA24-5844-4AEB-B0C9-A230E5714583}" srcOrd="0" destOrd="0" presId="urn:microsoft.com/office/officeart/2005/8/layout/hierarchy6"/>
    <dgm:cxn modelId="{5AC4D1CE-943E-4CE0-8F14-27B0184F1F33}" type="presParOf" srcId="{02A981BA-70B6-4467-943E-FBFA31711C01}" destId="{5BEDD7BF-24EA-42AF-9D4D-0F0F5B43E2AF}" srcOrd="1" destOrd="0" presId="urn:microsoft.com/office/officeart/2005/8/layout/hierarchy6"/>
    <dgm:cxn modelId="{0B8C8649-44AB-4259-AC05-B6CD875E3641}" type="presParOf" srcId="{5BEDD7BF-24EA-42AF-9D4D-0F0F5B43E2AF}" destId="{11144D4A-D74A-4577-955F-061B93CC5C85}" srcOrd="0" destOrd="0" presId="urn:microsoft.com/office/officeart/2005/8/layout/hierarchy6"/>
    <dgm:cxn modelId="{39B032D7-C3DA-49DA-8193-BD4FAB4C2AC2}" type="presParOf" srcId="{5BEDD7BF-24EA-42AF-9D4D-0F0F5B43E2AF}" destId="{162026AD-2698-4216-BDC7-8771B84EB579}" srcOrd="1" destOrd="0" presId="urn:microsoft.com/office/officeart/2005/8/layout/hierarchy6"/>
    <dgm:cxn modelId="{2D710835-1C56-4FA3-AE7E-7B4BC44DA884}" type="presParOf" srcId="{02A981BA-70B6-4467-943E-FBFA31711C01}" destId="{DEFF0353-822C-4FC8-B5B7-106EE2E38D7F}" srcOrd="2" destOrd="0" presId="urn:microsoft.com/office/officeart/2005/8/layout/hierarchy6"/>
    <dgm:cxn modelId="{C2BA3A77-13FE-4DA9-A685-D3C8AA2A8654}" type="presParOf" srcId="{02A981BA-70B6-4467-943E-FBFA31711C01}" destId="{DD57723F-3D0B-4184-BD37-5A022FAC356C}" srcOrd="3" destOrd="0" presId="urn:microsoft.com/office/officeart/2005/8/layout/hierarchy6"/>
    <dgm:cxn modelId="{0F3D8028-7CEB-4F67-BA7C-088A127320E0}" type="presParOf" srcId="{DD57723F-3D0B-4184-BD37-5A022FAC356C}" destId="{793A53CD-A1DC-48F7-89D4-3729892308B3}" srcOrd="0" destOrd="0" presId="urn:microsoft.com/office/officeart/2005/8/layout/hierarchy6"/>
    <dgm:cxn modelId="{0D0C3FC3-739F-4A5A-BBC5-C99C7025C599}" type="presParOf" srcId="{DD57723F-3D0B-4184-BD37-5A022FAC356C}" destId="{3FE9730F-1F7A-44C2-AA9C-C7C8AADE6F46}" srcOrd="1" destOrd="0" presId="urn:microsoft.com/office/officeart/2005/8/layout/hierarchy6"/>
    <dgm:cxn modelId="{514CB47E-7C25-46C9-A75D-7834DCCD196C}" type="presParOf" srcId="{DCDD008A-2032-4E25-86A7-A032473521A7}" destId="{8CD5012D-FFFC-457F-AD8A-782F25E9B16C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ACF4A7-D471-4AFC-B2FE-D9BB172E1A4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66F45F2-A1D2-45F2-A1F0-817D6874D256}">
      <dgm:prSet phldrT="[文字]"/>
      <dgm:spPr/>
      <dgm:t>
        <a:bodyPr/>
        <a:lstStyle/>
        <a:p>
          <a:r>
            <a:rPr lang="en-US" altLang="zh-TW" dirty="0" err="1"/>
            <a:t>sobel</a:t>
          </a:r>
          <a:endParaRPr lang="zh-TW" altLang="en-US" dirty="0"/>
        </a:p>
      </dgm:t>
    </dgm:pt>
    <dgm:pt modelId="{6445D28B-0D96-4627-840E-95D02C4B25D7}" type="parTrans" cxnId="{6393C296-A8B5-4F61-9031-8E30E535D677}">
      <dgm:prSet/>
      <dgm:spPr/>
      <dgm:t>
        <a:bodyPr/>
        <a:lstStyle/>
        <a:p>
          <a:endParaRPr lang="zh-TW" altLang="en-US"/>
        </a:p>
      </dgm:t>
    </dgm:pt>
    <dgm:pt modelId="{AC17DFC6-F645-4284-866E-0E4693D2C10F}" type="sibTrans" cxnId="{6393C296-A8B5-4F61-9031-8E30E535D677}">
      <dgm:prSet/>
      <dgm:spPr/>
      <dgm:t>
        <a:bodyPr/>
        <a:lstStyle/>
        <a:p>
          <a:endParaRPr lang="zh-TW" altLang="en-US"/>
        </a:p>
      </dgm:t>
    </dgm:pt>
    <dgm:pt modelId="{7639D980-97E5-4399-8565-F2575D952D7F}">
      <dgm:prSet phldrT="[文字]"/>
      <dgm:spPr/>
      <dgm:t>
        <a:bodyPr/>
        <a:lstStyle/>
        <a:p>
          <a:r>
            <a:rPr lang="en-US" altLang="zh-TW" dirty="0" err="1"/>
            <a:t>lbp_code</a:t>
          </a:r>
          <a:endParaRPr lang="zh-TW" altLang="en-US" dirty="0"/>
        </a:p>
      </dgm:t>
    </dgm:pt>
    <dgm:pt modelId="{12F5EB0F-65B9-498D-B67F-575FA02B33D8}" type="parTrans" cxnId="{35444CF5-BEF6-45D0-9411-4AF9F862AC51}">
      <dgm:prSet/>
      <dgm:spPr/>
      <dgm:t>
        <a:bodyPr/>
        <a:lstStyle/>
        <a:p>
          <a:endParaRPr lang="zh-TW" altLang="en-US"/>
        </a:p>
      </dgm:t>
    </dgm:pt>
    <dgm:pt modelId="{1B825B7B-EC2D-4113-8448-699FFB770700}" type="sibTrans" cxnId="{35444CF5-BEF6-45D0-9411-4AF9F862AC51}">
      <dgm:prSet/>
      <dgm:spPr/>
      <dgm:t>
        <a:bodyPr/>
        <a:lstStyle/>
        <a:p>
          <a:endParaRPr lang="zh-TW" altLang="en-US"/>
        </a:p>
      </dgm:t>
    </dgm:pt>
    <dgm:pt modelId="{E1264A2E-49D8-4585-AF76-B9D25B2A2F58}">
      <dgm:prSet phldrT="[文字]"/>
      <dgm:spPr/>
      <dgm:t>
        <a:bodyPr/>
        <a:lstStyle/>
        <a:p>
          <a:r>
            <a:rPr lang="en-US" altLang="zh-TW" dirty="0"/>
            <a:t>histogram</a:t>
          </a:r>
          <a:endParaRPr lang="zh-TW" altLang="en-US" dirty="0"/>
        </a:p>
      </dgm:t>
    </dgm:pt>
    <dgm:pt modelId="{AE829BF9-1C7B-4886-B2D5-E266E1A0149F}" type="parTrans" cxnId="{9BBF240A-4B30-4F9F-A61D-651CB7029FB9}">
      <dgm:prSet/>
      <dgm:spPr/>
      <dgm:t>
        <a:bodyPr/>
        <a:lstStyle/>
        <a:p>
          <a:endParaRPr lang="zh-TW" altLang="en-US"/>
        </a:p>
      </dgm:t>
    </dgm:pt>
    <dgm:pt modelId="{3585976B-3487-4D72-965D-21CFC88C4FE0}" type="sibTrans" cxnId="{9BBF240A-4B30-4F9F-A61D-651CB7029FB9}">
      <dgm:prSet/>
      <dgm:spPr/>
      <dgm:t>
        <a:bodyPr/>
        <a:lstStyle/>
        <a:p>
          <a:endParaRPr lang="zh-TW" altLang="en-US"/>
        </a:p>
      </dgm:t>
    </dgm:pt>
    <dgm:pt modelId="{430A3235-4C3D-4239-B80B-E123D92F8455}">
      <dgm:prSet/>
      <dgm:spPr/>
      <dgm:t>
        <a:bodyPr/>
        <a:lstStyle/>
        <a:p>
          <a:r>
            <a:rPr lang="en-US" altLang="zh-TW" dirty="0"/>
            <a:t>labeling</a:t>
          </a:r>
          <a:endParaRPr lang="zh-TW" altLang="en-US" dirty="0"/>
        </a:p>
      </dgm:t>
    </dgm:pt>
    <dgm:pt modelId="{0F0CC81F-C843-4A40-BA00-30F11A90EB77}" type="parTrans" cxnId="{D685C13B-9512-4DCA-902E-24530A290EE5}">
      <dgm:prSet/>
      <dgm:spPr/>
      <dgm:t>
        <a:bodyPr/>
        <a:lstStyle/>
        <a:p>
          <a:endParaRPr lang="zh-TW" altLang="en-US"/>
        </a:p>
      </dgm:t>
    </dgm:pt>
    <dgm:pt modelId="{96BE3AEC-4010-4F00-9E89-6BD446F9AE95}" type="sibTrans" cxnId="{D685C13B-9512-4DCA-902E-24530A290EE5}">
      <dgm:prSet/>
      <dgm:spPr/>
      <dgm:t>
        <a:bodyPr/>
        <a:lstStyle/>
        <a:p>
          <a:endParaRPr lang="zh-TW" altLang="en-US"/>
        </a:p>
      </dgm:t>
    </dgm:pt>
    <dgm:pt modelId="{8828F01B-73C5-4760-A7AB-E1B3C456521B}">
      <dgm:prSet/>
      <dgm:spPr/>
      <dgm:t>
        <a:bodyPr/>
        <a:lstStyle/>
        <a:p>
          <a:r>
            <a:rPr lang="en-US" altLang="zh-TW" dirty="0"/>
            <a:t>Output</a:t>
          </a:r>
        </a:p>
      </dgm:t>
    </dgm:pt>
    <dgm:pt modelId="{5B37CFFD-D8D2-4B97-9748-7BD48980BE2B}" type="parTrans" cxnId="{84BDBDBF-F307-4908-A4C9-C131BF6A0D68}">
      <dgm:prSet/>
      <dgm:spPr/>
      <dgm:t>
        <a:bodyPr/>
        <a:lstStyle/>
        <a:p>
          <a:endParaRPr lang="zh-TW" altLang="en-US"/>
        </a:p>
      </dgm:t>
    </dgm:pt>
    <dgm:pt modelId="{56707F15-0CB2-465E-84C3-C77B5F6FAD9D}" type="sibTrans" cxnId="{84BDBDBF-F307-4908-A4C9-C131BF6A0D68}">
      <dgm:prSet/>
      <dgm:spPr/>
      <dgm:t>
        <a:bodyPr/>
        <a:lstStyle/>
        <a:p>
          <a:endParaRPr lang="zh-TW" altLang="en-US"/>
        </a:p>
      </dgm:t>
    </dgm:pt>
    <dgm:pt modelId="{A81474EE-0D9F-4A7C-B4CE-BEDA4865ADC5}">
      <dgm:prSet/>
      <dgm:spPr/>
      <dgm:t>
        <a:bodyPr/>
        <a:lstStyle/>
        <a:p>
          <a:r>
            <a:rPr lang="en-US" altLang="zh-TW" dirty="0"/>
            <a:t>distance measure</a:t>
          </a:r>
          <a:endParaRPr lang="zh-TW" altLang="en-US" dirty="0"/>
        </a:p>
      </dgm:t>
    </dgm:pt>
    <dgm:pt modelId="{416B3073-A114-4B06-816E-93E1BB71512C}" type="parTrans" cxnId="{34DA53FE-B17D-40A0-B76A-29C9FD3DEB59}">
      <dgm:prSet/>
      <dgm:spPr/>
      <dgm:t>
        <a:bodyPr/>
        <a:lstStyle/>
        <a:p>
          <a:endParaRPr lang="zh-TW" altLang="en-US"/>
        </a:p>
      </dgm:t>
    </dgm:pt>
    <dgm:pt modelId="{253DBAFE-5C79-40C8-84E9-D9A57D1BAB53}" type="sibTrans" cxnId="{34DA53FE-B17D-40A0-B76A-29C9FD3DEB59}">
      <dgm:prSet/>
      <dgm:spPr/>
      <dgm:t>
        <a:bodyPr/>
        <a:lstStyle/>
        <a:p>
          <a:endParaRPr lang="zh-TW" altLang="en-US"/>
        </a:p>
      </dgm:t>
    </dgm:pt>
    <dgm:pt modelId="{E81A3FA1-861C-4A82-ABB5-12D47E54E7F7}">
      <dgm:prSet/>
      <dgm:spPr/>
      <dgm:t>
        <a:bodyPr/>
        <a:lstStyle/>
        <a:p>
          <a:r>
            <a:rPr lang="en-US" altLang="zh-TW" dirty="0"/>
            <a:t>Input</a:t>
          </a:r>
          <a:endParaRPr lang="zh-TW" altLang="en-US" dirty="0"/>
        </a:p>
      </dgm:t>
    </dgm:pt>
    <dgm:pt modelId="{89487C3A-C0D2-45CC-B016-9CF4336EEE6F}" type="parTrans" cxnId="{D9A1FD3C-5680-4D3D-BACB-B7E0877441CD}">
      <dgm:prSet/>
      <dgm:spPr/>
      <dgm:t>
        <a:bodyPr/>
        <a:lstStyle/>
        <a:p>
          <a:endParaRPr lang="zh-TW" altLang="en-US"/>
        </a:p>
      </dgm:t>
    </dgm:pt>
    <dgm:pt modelId="{B4A8B7ED-46B1-4DA2-A84B-C76A0693BA9B}" type="sibTrans" cxnId="{D9A1FD3C-5680-4D3D-BACB-B7E0877441CD}">
      <dgm:prSet/>
      <dgm:spPr/>
      <dgm:t>
        <a:bodyPr/>
        <a:lstStyle/>
        <a:p>
          <a:endParaRPr lang="zh-TW" altLang="en-US"/>
        </a:p>
      </dgm:t>
    </dgm:pt>
    <dgm:pt modelId="{75FCE4DB-8166-42C4-B98C-0A465BA893FB}">
      <dgm:prSet/>
      <dgm:spPr/>
      <dgm:t>
        <a:bodyPr/>
        <a:lstStyle/>
        <a:p>
          <a:r>
            <a:rPr lang="en-US" altLang="zh-TW" dirty="0" err="1"/>
            <a:t>gray_image</a:t>
          </a:r>
          <a:endParaRPr lang="zh-TW" altLang="en-US" dirty="0"/>
        </a:p>
      </dgm:t>
    </dgm:pt>
    <dgm:pt modelId="{881E9DFE-BE5E-4D89-8144-A5E4381AEE29}" type="parTrans" cxnId="{508DCE83-95FF-4422-9AB5-002A3454F2C1}">
      <dgm:prSet/>
      <dgm:spPr/>
      <dgm:t>
        <a:bodyPr/>
        <a:lstStyle/>
        <a:p>
          <a:endParaRPr lang="zh-TW" altLang="en-US"/>
        </a:p>
      </dgm:t>
    </dgm:pt>
    <dgm:pt modelId="{9D1D392E-E27D-4465-A05E-6C3AAF06A608}" type="sibTrans" cxnId="{508DCE83-95FF-4422-9AB5-002A3454F2C1}">
      <dgm:prSet/>
      <dgm:spPr/>
      <dgm:t>
        <a:bodyPr/>
        <a:lstStyle/>
        <a:p>
          <a:endParaRPr lang="zh-TW" altLang="en-US"/>
        </a:p>
      </dgm:t>
    </dgm:pt>
    <dgm:pt modelId="{45F92F29-A3A0-46DE-9B2F-69FC90D7F4A3}" type="pres">
      <dgm:prSet presAssocID="{1EACF4A7-D471-4AFC-B2FE-D9BB172E1A48}" presName="Name0" presStyleCnt="0">
        <dgm:presLayoutVars>
          <dgm:dir/>
          <dgm:resizeHandles val="exact"/>
        </dgm:presLayoutVars>
      </dgm:prSet>
      <dgm:spPr/>
    </dgm:pt>
    <dgm:pt modelId="{876519D6-0DB0-40CE-B1B0-13F99E3B937A}" type="pres">
      <dgm:prSet presAssocID="{E81A3FA1-861C-4A82-ABB5-12D47E54E7F7}" presName="node" presStyleLbl="node1" presStyleIdx="0" presStyleCnt="8">
        <dgm:presLayoutVars>
          <dgm:bulletEnabled val="1"/>
        </dgm:presLayoutVars>
      </dgm:prSet>
      <dgm:spPr/>
    </dgm:pt>
    <dgm:pt modelId="{F43F9741-1DA5-48E9-8A62-8E101932F283}" type="pres">
      <dgm:prSet presAssocID="{B4A8B7ED-46B1-4DA2-A84B-C76A0693BA9B}" presName="sibTrans" presStyleLbl="sibTrans2D1" presStyleIdx="0" presStyleCnt="7"/>
      <dgm:spPr/>
    </dgm:pt>
    <dgm:pt modelId="{AC9D6C76-CE0D-4BBA-B7AD-DA000791AA1B}" type="pres">
      <dgm:prSet presAssocID="{B4A8B7ED-46B1-4DA2-A84B-C76A0693BA9B}" presName="connectorText" presStyleLbl="sibTrans2D1" presStyleIdx="0" presStyleCnt="7"/>
      <dgm:spPr/>
    </dgm:pt>
    <dgm:pt modelId="{0EFC4FCF-E47B-49D4-948A-CBE8DCC0A7F5}" type="pres">
      <dgm:prSet presAssocID="{75FCE4DB-8166-42C4-B98C-0A465BA893FB}" presName="node" presStyleLbl="node1" presStyleIdx="1" presStyleCnt="8">
        <dgm:presLayoutVars>
          <dgm:bulletEnabled val="1"/>
        </dgm:presLayoutVars>
      </dgm:prSet>
      <dgm:spPr/>
    </dgm:pt>
    <dgm:pt modelId="{C38E8A96-B8AC-462F-AFB1-01AA0216E492}" type="pres">
      <dgm:prSet presAssocID="{9D1D392E-E27D-4465-A05E-6C3AAF06A608}" presName="sibTrans" presStyleLbl="sibTrans2D1" presStyleIdx="1" presStyleCnt="7"/>
      <dgm:spPr/>
    </dgm:pt>
    <dgm:pt modelId="{1D7F5183-FA05-4F05-88CF-A99556A49E00}" type="pres">
      <dgm:prSet presAssocID="{9D1D392E-E27D-4465-A05E-6C3AAF06A608}" presName="connectorText" presStyleLbl="sibTrans2D1" presStyleIdx="1" presStyleCnt="7"/>
      <dgm:spPr/>
    </dgm:pt>
    <dgm:pt modelId="{DFAAA5DF-92AF-4213-BAAF-89BDC4AD1B15}" type="pres">
      <dgm:prSet presAssocID="{266F45F2-A1D2-45F2-A1F0-817D6874D256}" presName="node" presStyleLbl="node1" presStyleIdx="2" presStyleCnt="8">
        <dgm:presLayoutVars>
          <dgm:bulletEnabled val="1"/>
        </dgm:presLayoutVars>
      </dgm:prSet>
      <dgm:spPr/>
    </dgm:pt>
    <dgm:pt modelId="{0A205FCE-3CB6-43CB-8F39-56EFD2B65926}" type="pres">
      <dgm:prSet presAssocID="{AC17DFC6-F645-4284-866E-0E4693D2C10F}" presName="sibTrans" presStyleLbl="sibTrans2D1" presStyleIdx="2" presStyleCnt="7"/>
      <dgm:spPr/>
    </dgm:pt>
    <dgm:pt modelId="{2993B306-F03B-4E88-8680-B8A0ECDF89F7}" type="pres">
      <dgm:prSet presAssocID="{AC17DFC6-F645-4284-866E-0E4693D2C10F}" presName="connectorText" presStyleLbl="sibTrans2D1" presStyleIdx="2" presStyleCnt="7"/>
      <dgm:spPr/>
    </dgm:pt>
    <dgm:pt modelId="{A690246A-9F84-4CDF-85D4-B2C823624DBC}" type="pres">
      <dgm:prSet presAssocID="{7639D980-97E5-4399-8565-F2575D952D7F}" presName="node" presStyleLbl="node1" presStyleIdx="3" presStyleCnt="8">
        <dgm:presLayoutVars>
          <dgm:bulletEnabled val="1"/>
        </dgm:presLayoutVars>
      </dgm:prSet>
      <dgm:spPr/>
    </dgm:pt>
    <dgm:pt modelId="{AE8CCFC3-32D2-4F2D-BA0B-7271B65C2BB4}" type="pres">
      <dgm:prSet presAssocID="{1B825B7B-EC2D-4113-8448-699FFB770700}" presName="sibTrans" presStyleLbl="sibTrans2D1" presStyleIdx="3" presStyleCnt="7"/>
      <dgm:spPr/>
    </dgm:pt>
    <dgm:pt modelId="{9DB52044-B5A6-41F2-9C17-F1D770D801C1}" type="pres">
      <dgm:prSet presAssocID="{1B825B7B-EC2D-4113-8448-699FFB770700}" presName="connectorText" presStyleLbl="sibTrans2D1" presStyleIdx="3" presStyleCnt="7"/>
      <dgm:spPr/>
    </dgm:pt>
    <dgm:pt modelId="{8DF9C917-CBD0-4578-9AE8-5991E8CFCEB8}" type="pres">
      <dgm:prSet presAssocID="{E1264A2E-49D8-4585-AF76-B9D25B2A2F58}" presName="node" presStyleLbl="node1" presStyleIdx="4" presStyleCnt="8">
        <dgm:presLayoutVars>
          <dgm:bulletEnabled val="1"/>
        </dgm:presLayoutVars>
      </dgm:prSet>
      <dgm:spPr/>
    </dgm:pt>
    <dgm:pt modelId="{1AD800A9-E65E-410F-BB17-6FB22249F425}" type="pres">
      <dgm:prSet presAssocID="{3585976B-3487-4D72-965D-21CFC88C4FE0}" presName="sibTrans" presStyleLbl="sibTrans2D1" presStyleIdx="4" presStyleCnt="7"/>
      <dgm:spPr/>
    </dgm:pt>
    <dgm:pt modelId="{28FEA7FE-3CB8-4D7E-92F3-3F0BC413E17E}" type="pres">
      <dgm:prSet presAssocID="{3585976B-3487-4D72-965D-21CFC88C4FE0}" presName="connectorText" presStyleLbl="sibTrans2D1" presStyleIdx="4" presStyleCnt="7"/>
      <dgm:spPr/>
    </dgm:pt>
    <dgm:pt modelId="{AD51EB8C-CDF7-4218-B0C3-342EA40891F1}" type="pres">
      <dgm:prSet presAssocID="{A81474EE-0D9F-4A7C-B4CE-BEDA4865ADC5}" presName="node" presStyleLbl="node1" presStyleIdx="5" presStyleCnt="8">
        <dgm:presLayoutVars>
          <dgm:bulletEnabled val="1"/>
        </dgm:presLayoutVars>
      </dgm:prSet>
      <dgm:spPr/>
    </dgm:pt>
    <dgm:pt modelId="{89DE6DEA-E072-4B1C-9FD6-05C867B0FC1B}" type="pres">
      <dgm:prSet presAssocID="{253DBAFE-5C79-40C8-84E9-D9A57D1BAB53}" presName="sibTrans" presStyleLbl="sibTrans2D1" presStyleIdx="5" presStyleCnt="7"/>
      <dgm:spPr/>
    </dgm:pt>
    <dgm:pt modelId="{8DC6FE89-134A-42B1-9771-31920FEEDC4F}" type="pres">
      <dgm:prSet presAssocID="{253DBAFE-5C79-40C8-84E9-D9A57D1BAB53}" presName="connectorText" presStyleLbl="sibTrans2D1" presStyleIdx="5" presStyleCnt="7"/>
      <dgm:spPr/>
    </dgm:pt>
    <dgm:pt modelId="{432708A8-D346-40CF-8986-64478DC7722E}" type="pres">
      <dgm:prSet presAssocID="{430A3235-4C3D-4239-B80B-E123D92F8455}" presName="node" presStyleLbl="node1" presStyleIdx="6" presStyleCnt="8">
        <dgm:presLayoutVars>
          <dgm:bulletEnabled val="1"/>
        </dgm:presLayoutVars>
      </dgm:prSet>
      <dgm:spPr/>
    </dgm:pt>
    <dgm:pt modelId="{7D2D0D46-B600-46D2-B860-C322F1C36824}" type="pres">
      <dgm:prSet presAssocID="{96BE3AEC-4010-4F00-9E89-6BD446F9AE95}" presName="sibTrans" presStyleLbl="sibTrans2D1" presStyleIdx="6" presStyleCnt="7"/>
      <dgm:spPr/>
    </dgm:pt>
    <dgm:pt modelId="{F25EDAA1-4E81-4CB1-A8E6-3A08FB791329}" type="pres">
      <dgm:prSet presAssocID="{96BE3AEC-4010-4F00-9E89-6BD446F9AE95}" presName="connectorText" presStyleLbl="sibTrans2D1" presStyleIdx="6" presStyleCnt="7"/>
      <dgm:spPr/>
    </dgm:pt>
    <dgm:pt modelId="{3F0AE932-F8FA-4A03-9232-383FBE80FFEC}" type="pres">
      <dgm:prSet presAssocID="{8828F01B-73C5-4760-A7AB-E1B3C456521B}" presName="node" presStyleLbl="node1" presStyleIdx="7" presStyleCnt="8">
        <dgm:presLayoutVars>
          <dgm:bulletEnabled val="1"/>
        </dgm:presLayoutVars>
      </dgm:prSet>
      <dgm:spPr/>
    </dgm:pt>
  </dgm:ptLst>
  <dgm:cxnLst>
    <dgm:cxn modelId="{F6EDB104-1218-48FE-9703-B4C92E01D371}" type="presOf" srcId="{8828F01B-73C5-4760-A7AB-E1B3C456521B}" destId="{3F0AE932-F8FA-4A03-9232-383FBE80FFEC}" srcOrd="0" destOrd="0" presId="urn:microsoft.com/office/officeart/2005/8/layout/process1"/>
    <dgm:cxn modelId="{D81A8108-CB5D-4C26-B6E8-3F79C2AADA0A}" type="presOf" srcId="{1B825B7B-EC2D-4113-8448-699FFB770700}" destId="{9DB52044-B5A6-41F2-9C17-F1D770D801C1}" srcOrd="1" destOrd="0" presId="urn:microsoft.com/office/officeart/2005/8/layout/process1"/>
    <dgm:cxn modelId="{9BBF240A-4B30-4F9F-A61D-651CB7029FB9}" srcId="{1EACF4A7-D471-4AFC-B2FE-D9BB172E1A48}" destId="{E1264A2E-49D8-4585-AF76-B9D25B2A2F58}" srcOrd="4" destOrd="0" parTransId="{AE829BF9-1C7B-4886-B2D5-E266E1A0149F}" sibTransId="{3585976B-3487-4D72-965D-21CFC88C4FE0}"/>
    <dgm:cxn modelId="{83908622-826F-437A-93CF-FDF0E4B27FCE}" type="presOf" srcId="{1B825B7B-EC2D-4113-8448-699FFB770700}" destId="{AE8CCFC3-32D2-4F2D-BA0B-7271B65C2BB4}" srcOrd="0" destOrd="0" presId="urn:microsoft.com/office/officeart/2005/8/layout/process1"/>
    <dgm:cxn modelId="{7D879F2D-4DD6-4362-8FFF-5AD4ACA96531}" type="presOf" srcId="{9D1D392E-E27D-4465-A05E-6C3AAF06A608}" destId="{1D7F5183-FA05-4F05-88CF-A99556A49E00}" srcOrd="1" destOrd="0" presId="urn:microsoft.com/office/officeart/2005/8/layout/process1"/>
    <dgm:cxn modelId="{D685C13B-9512-4DCA-902E-24530A290EE5}" srcId="{1EACF4A7-D471-4AFC-B2FE-D9BB172E1A48}" destId="{430A3235-4C3D-4239-B80B-E123D92F8455}" srcOrd="6" destOrd="0" parTransId="{0F0CC81F-C843-4A40-BA00-30F11A90EB77}" sibTransId="{96BE3AEC-4010-4F00-9E89-6BD446F9AE95}"/>
    <dgm:cxn modelId="{D9A1FD3C-5680-4D3D-BACB-B7E0877441CD}" srcId="{1EACF4A7-D471-4AFC-B2FE-D9BB172E1A48}" destId="{E81A3FA1-861C-4A82-ABB5-12D47E54E7F7}" srcOrd="0" destOrd="0" parTransId="{89487C3A-C0D2-45CC-B016-9CF4336EEE6F}" sibTransId="{B4A8B7ED-46B1-4DA2-A84B-C76A0693BA9B}"/>
    <dgm:cxn modelId="{6F969043-2946-4BC3-9326-8412EC15D944}" type="presOf" srcId="{E1264A2E-49D8-4585-AF76-B9D25B2A2F58}" destId="{8DF9C917-CBD0-4578-9AE8-5991E8CFCEB8}" srcOrd="0" destOrd="0" presId="urn:microsoft.com/office/officeart/2005/8/layout/process1"/>
    <dgm:cxn modelId="{BB09E063-FDAD-48CD-BC70-B33BAC6BAFB1}" type="presOf" srcId="{75FCE4DB-8166-42C4-B98C-0A465BA893FB}" destId="{0EFC4FCF-E47B-49D4-948A-CBE8DCC0A7F5}" srcOrd="0" destOrd="0" presId="urn:microsoft.com/office/officeart/2005/8/layout/process1"/>
    <dgm:cxn modelId="{7EB96A46-9FC3-40E5-90FE-EDA1130A741D}" type="presOf" srcId="{253DBAFE-5C79-40C8-84E9-D9A57D1BAB53}" destId="{8DC6FE89-134A-42B1-9771-31920FEEDC4F}" srcOrd="1" destOrd="0" presId="urn:microsoft.com/office/officeart/2005/8/layout/process1"/>
    <dgm:cxn modelId="{D1EF714A-ECA2-415B-BC4B-C7B78DD20369}" type="presOf" srcId="{7639D980-97E5-4399-8565-F2575D952D7F}" destId="{A690246A-9F84-4CDF-85D4-B2C823624DBC}" srcOrd="0" destOrd="0" presId="urn:microsoft.com/office/officeart/2005/8/layout/process1"/>
    <dgm:cxn modelId="{3536726E-F5B4-45A2-B698-BE1D9AFE252D}" type="presOf" srcId="{266F45F2-A1D2-45F2-A1F0-817D6874D256}" destId="{DFAAA5DF-92AF-4213-BAAF-89BDC4AD1B15}" srcOrd="0" destOrd="0" presId="urn:microsoft.com/office/officeart/2005/8/layout/process1"/>
    <dgm:cxn modelId="{C386DB4E-1446-4954-B0C8-11B51F028242}" type="presOf" srcId="{96BE3AEC-4010-4F00-9E89-6BD446F9AE95}" destId="{7D2D0D46-B600-46D2-B860-C322F1C36824}" srcOrd="0" destOrd="0" presId="urn:microsoft.com/office/officeart/2005/8/layout/process1"/>
    <dgm:cxn modelId="{7E219175-53DD-4C55-9E0E-27243C1664C7}" type="presOf" srcId="{1EACF4A7-D471-4AFC-B2FE-D9BB172E1A48}" destId="{45F92F29-A3A0-46DE-9B2F-69FC90D7F4A3}" srcOrd="0" destOrd="0" presId="urn:microsoft.com/office/officeart/2005/8/layout/process1"/>
    <dgm:cxn modelId="{508DCE83-95FF-4422-9AB5-002A3454F2C1}" srcId="{1EACF4A7-D471-4AFC-B2FE-D9BB172E1A48}" destId="{75FCE4DB-8166-42C4-B98C-0A465BA893FB}" srcOrd="1" destOrd="0" parTransId="{881E9DFE-BE5E-4D89-8144-A5E4381AEE29}" sibTransId="{9D1D392E-E27D-4465-A05E-6C3AAF06A608}"/>
    <dgm:cxn modelId="{8AE6A893-F287-458A-9C50-963EABBDCDE3}" type="presOf" srcId="{3585976B-3487-4D72-965D-21CFC88C4FE0}" destId="{1AD800A9-E65E-410F-BB17-6FB22249F425}" srcOrd="0" destOrd="0" presId="urn:microsoft.com/office/officeart/2005/8/layout/process1"/>
    <dgm:cxn modelId="{6393C296-A8B5-4F61-9031-8E30E535D677}" srcId="{1EACF4A7-D471-4AFC-B2FE-D9BB172E1A48}" destId="{266F45F2-A1D2-45F2-A1F0-817D6874D256}" srcOrd="2" destOrd="0" parTransId="{6445D28B-0D96-4627-840E-95D02C4B25D7}" sibTransId="{AC17DFC6-F645-4284-866E-0E4693D2C10F}"/>
    <dgm:cxn modelId="{CC1813AB-0452-4368-96D6-043C3C3F9EDC}" type="presOf" srcId="{3585976B-3487-4D72-965D-21CFC88C4FE0}" destId="{28FEA7FE-3CB8-4D7E-92F3-3F0BC413E17E}" srcOrd="1" destOrd="0" presId="urn:microsoft.com/office/officeart/2005/8/layout/process1"/>
    <dgm:cxn modelId="{FDAD9AAB-DAA3-475E-9328-F13C79B4AD6B}" type="presOf" srcId="{E81A3FA1-861C-4A82-ABB5-12D47E54E7F7}" destId="{876519D6-0DB0-40CE-B1B0-13F99E3B937A}" srcOrd="0" destOrd="0" presId="urn:microsoft.com/office/officeart/2005/8/layout/process1"/>
    <dgm:cxn modelId="{5884CAAB-0265-40CA-80DE-FC22DBFBD2B1}" type="presOf" srcId="{253DBAFE-5C79-40C8-84E9-D9A57D1BAB53}" destId="{89DE6DEA-E072-4B1C-9FD6-05C867B0FC1B}" srcOrd="0" destOrd="0" presId="urn:microsoft.com/office/officeart/2005/8/layout/process1"/>
    <dgm:cxn modelId="{92E43AAC-F526-4036-B5AA-AA692E892AE8}" type="presOf" srcId="{A81474EE-0D9F-4A7C-B4CE-BEDA4865ADC5}" destId="{AD51EB8C-CDF7-4218-B0C3-342EA40891F1}" srcOrd="0" destOrd="0" presId="urn:microsoft.com/office/officeart/2005/8/layout/process1"/>
    <dgm:cxn modelId="{5FA3F4AE-F65D-4278-AC49-2E5D6A362FAE}" type="presOf" srcId="{96BE3AEC-4010-4F00-9E89-6BD446F9AE95}" destId="{F25EDAA1-4E81-4CB1-A8E6-3A08FB791329}" srcOrd="1" destOrd="0" presId="urn:microsoft.com/office/officeart/2005/8/layout/process1"/>
    <dgm:cxn modelId="{42AD32AF-7009-44C0-B748-E841162A4330}" type="presOf" srcId="{430A3235-4C3D-4239-B80B-E123D92F8455}" destId="{432708A8-D346-40CF-8986-64478DC7722E}" srcOrd="0" destOrd="0" presId="urn:microsoft.com/office/officeart/2005/8/layout/process1"/>
    <dgm:cxn modelId="{CC7421B5-090E-4F80-BE60-B4F33F1945FD}" type="presOf" srcId="{9D1D392E-E27D-4465-A05E-6C3AAF06A608}" destId="{C38E8A96-B8AC-462F-AFB1-01AA0216E492}" srcOrd="0" destOrd="0" presId="urn:microsoft.com/office/officeart/2005/8/layout/process1"/>
    <dgm:cxn modelId="{5B433FB7-FEBD-4227-9CC9-CE32DE156CE9}" type="presOf" srcId="{AC17DFC6-F645-4284-866E-0E4693D2C10F}" destId="{2993B306-F03B-4E88-8680-B8A0ECDF89F7}" srcOrd="1" destOrd="0" presId="urn:microsoft.com/office/officeart/2005/8/layout/process1"/>
    <dgm:cxn modelId="{84BDBDBF-F307-4908-A4C9-C131BF6A0D68}" srcId="{1EACF4A7-D471-4AFC-B2FE-D9BB172E1A48}" destId="{8828F01B-73C5-4760-A7AB-E1B3C456521B}" srcOrd="7" destOrd="0" parTransId="{5B37CFFD-D8D2-4B97-9748-7BD48980BE2B}" sibTransId="{56707F15-0CB2-465E-84C3-C77B5F6FAD9D}"/>
    <dgm:cxn modelId="{828C89DE-434A-4958-BB11-9E7DEFDDD447}" type="presOf" srcId="{B4A8B7ED-46B1-4DA2-A84B-C76A0693BA9B}" destId="{AC9D6C76-CE0D-4BBA-B7AD-DA000791AA1B}" srcOrd="1" destOrd="0" presId="urn:microsoft.com/office/officeart/2005/8/layout/process1"/>
    <dgm:cxn modelId="{35444CF5-BEF6-45D0-9411-4AF9F862AC51}" srcId="{1EACF4A7-D471-4AFC-B2FE-D9BB172E1A48}" destId="{7639D980-97E5-4399-8565-F2575D952D7F}" srcOrd="3" destOrd="0" parTransId="{12F5EB0F-65B9-498D-B67F-575FA02B33D8}" sibTransId="{1B825B7B-EC2D-4113-8448-699FFB770700}"/>
    <dgm:cxn modelId="{BAEFD0FA-AAB4-40CD-9492-E38D34A8C06B}" type="presOf" srcId="{B4A8B7ED-46B1-4DA2-A84B-C76A0693BA9B}" destId="{F43F9741-1DA5-48E9-8A62-8E101932F283}" srcOrd="0" destOrd="0" presId="urn:microsoft.com/office/officeart/2005/8/layout/process1"/>
    <dgm:cxn modelId="{34DA53FE-B17D-40A0-B76A-29C9FD3DEB59}" srcId="{1EACF4A7-D471-4AFC-B2FE-D9BB172E1A48}" destId="{A81474EE-0D9F-4A7C-B4CE-BEDA4865ADC5}" srcOrd="5" destOrd="0" parTransId="{416B3073-A114-4B06-816E-93E1BB71512C}" sibTransId="{253DBAFE-5C79-40C8-84E9-D9A57D1BAB53}"/>
    <dgm:cxn modelId="{779A4AFF-274D-4678-AC02-BAAC6D782B9F}" type="presOf" srcId="{AC17DFC6-F645-4284-866E-0E4693D2C10F}" destId="{0A205FCE-3CB6-43CB-8F39-56EFD2B65926}" srcOrd="0" destOrd="0" presId="urn:microsoft.com/office/officeart/2005/8/layout/process1"/>
    <dgm:cxn modelId="{4879EFF1-2F73-4214-87D4-ABAF1F24C10F}" type="presParOf" srcId="{45F92F29-A3A0-46DE-9B2F-69FC90D7F4A3}" destId="{876519D6-0DB0-40CE-B1B0-13F99E3B937A}" srcOrd="0" destOrd="0" presId="urn:microsoft.com/office/officeart/2005/8/layout/process1"/>
    <dgm:cxn modelId="{7EDD2F52-6A97-48B4-8FF3-0C4CB873DB9A}" type="presParOf" srcId="{45F92F29-A3A0-46DE-9B2F-69FC90D7F4A3}" destId="{F43F9741-1DA5-48E9-8A62-8E101932F283}" srcOrd="1" destOrd="0" presId="urn:microsoft.com/office/officeart/2005/8/layout/process1"/>
    <dgm:cxn modelId="{D4DBE368-A581-452B-ABFF-8C281C5385F0}" type="presParOf" srcId="{F43F9741-1DA5-48E9-8A62-8E101932F283}" destId="{AC9D6C76-CE0D-4BBA-B7AD-DA000791AA1B}" srcOrd="0" destOrd="0" presId="urn:microsoft.com/office/officeart/2005/8/layout/process1"/>
    <dgm:cxn modelId="{F4873F91-FF15-4FFC-8B14-BC643F205AED}" type="presParOf" srcId="{45F92F29-A3A0-46DE-9B2F-69FC90D7F4A3}" destId="{0EFC4FCF-E47B-49D4-948A-CBE8DCC0A7F5}" srcOrd="2" destOrd="0" presId="urn:microsoft.com/office/officeart/2005/8/layout/process1"/>
    <dgm:cxn modelId="{1C99ED51-DAF0-4FA7-B9E9-F1F903CBCE5C}" type="presParOf" srcId="{45F92F29-A3A0-46DE-9B2F-69FC90D7F4A3}" destId="{C38E8A96-B8AC-462F-AFB1-01AA0216E492}" srcOrd="3" destOrd="0" presId="urn:microsoft.com/office/officeart/2005/8/layout/process1"/>
    <dgm:cxn modelId="{0CE5D2DA-CA60-4EF8-BE83-1BC4837248EA}" type="presParOf" srcId="{C38E8A96-B8AC-462F-AFB1-01AA0216E492}" destId="{1D7F5183-FA05-4F05-88CF-A99556A49E00}" srcOrd="0" destOrd="0" presId="urn:microsoft.com/office/officeart/2005/8/layout/process1"/>
    <dgm:cxn modelId="{8686B701-BC54-420D-BBEA-E12D667A4C0A}" type="presParOf" srcId="{45F92F29-A3A0-46DE-9B2F-69FC90D7F4A3}" destId="{DFAAA5DF-92AF-4213-BAAF-89BDC4AD1B15}" srcOrd="4" destOrd="0" presId="urn:microsoft.com/office/officeart/2005/8/layout/process1"/>
    <dgm:cxn modelId="{0B9F190E-B9D6-49E7-AD6D-F025FE18C460}" type="presParOf" srcId="{45F92F29-A3A0-46DE-9B2F-69FC90D7F4A3}" destId="{0A205FCE-3CB6-43CB-8F39-56EFD2B65926}" srcOrd="5" destOrd="0" presId="urn:microsoft.com/office/officeart/2005/8/layout/process1"/>
    <dgm:cxn modelId="{14F7E677-C8E3-444A-99BA-7FC4A1B823FE}" type="presParOf" srcId="{0A205FCE-3CB6-43CB-8F39-56EFD2B65926}" destId="{2993B306-F03B-4E88-8680-B8A0ECDF89F7}" srcOrd="0" destOrd="0" presId="urn:microsoft.com/office/officeart/2005/8/layout/process1"/>
    <dgm:cxn modelId="{F05C6736-F701-443A-8C12-E9E57B0F1E41}" type="presParOf" srcId="{45F92F29-A3A0-46DE-9B2F-69FC90D7F4A3}" destId="{A690246A-9F84-4CDF-85D4-B2C823624DBC}" srcOrd="6" destOrd="0" presId="urn:microsoft.com/office/officeart/2005/8/layout/process1"/>
    <dgm:cxn modelId="{373502DB-C44F-40FE-A69A-8A3744F260B6}" type="presParOf" srcId="{45F92F29-A3A0-46DE-9B2F-69FC90D7F4A3}" destId="{AE8CCFC3-32D2-4F2D-BA0B-7271B65C2BB4}" srcOrd="7" destOrd="0" presId="urn:microsoft.com/office/officeart/2005/8/layout/process1"/>
    <dgm:cxn modelId="{AFB5726B-0546-4C4D-98F7-DF127294F491}" type="presParOf" srcId="{AE8CCFC3-32D2-4F2D-BA0B-7271B65C2BB4}" destId="{9DB52044-B5A6-41F2-9C17-F1D770D801C1}" srcOrd="0" destOrd="0" presId="urn:microsoft.com/office/officeart/2005/8/layout/process1"/>
    <dgm:cxn modelId="{CC9615BC-CACE-4A79-9B41-9C0C4D43D8E0}" type="presParOf" srcId="{45F92F29-A3A0-46DE-9B2F-69FC90D7F4A3}" destId="{8DF9C917-CBD0-4578-9AE8-5991E8CFCEB8}" srcOrd="8" destOrd="0" presId="urn:microsoft.com/office/officeart/2005/8/layout/process1"/>
    <dgm:cxn modelId="{34DF3328-6F95-462F-85B5-D1E4F680C1C1}" type="presParOf" srcId="{45F92F29-A3A0-46DE-9B2F-69FC90D7F4A3}" destId="{1AD800A9-E65E-410F-BB17-6FB22249F425}" srcOrd="9" destOrd="0" presId="urn:microsoft.com/office/officeart/2005/8/layout/process1"/>
    <dgm:cxn modelId="{C35CD274-3B6A-4072-BABD-46F97D9CC197}" type="presParOf" srcId="{1AD800A9-E65E-410F-BB17-6FB22249F425}" destId="{28FEA7FE-3CB8-4D7E-92F3-3F0BC413E17E}" srcOrd="0" destOrd="0" presId="urn:microsoft.com/office/officeart/2005/8/layout/process1"/>
    <dgm:cxn modelId="{3FAFDF57-2E9A-418C-95C8-6D8B153267E5}" type="presParOf" srcId="{45F92F29-A3A0-46DE-9B2F-69FC90D7F4A3}" destId="{AD51EB8C-CDF7-4218-B0C3-342EA40891F1}" srcOrd="10" destOrd="0" presId="urn:microsoft.com/office/officeart/2005/8/layout/process1"/>
    <dgm:cxn modelId="{A9C69BF4-A906-475F-91C2-2351177B4FC6}" type="presParOf" srcId="{45F92F29-A3A0-46DE-9B2F-69FC90D7F4A3}" destId="{89DE6DEA-E072-4B1C-9FD6-05C867B0FC1B}" srcOrd="11" destOrd="0" presId="urn:microsoft.com/office/officeart/2005/8/layout/process1"/>
    <dgm:cxn modelId="{4B3091EA-2395-4B0C-ACC4-BEB4DA001012}" type="presParOf" srcId="{89DE6DEA-E072-4B1C-9FD6-05C867B0FC1B}" destId="{8DC6FE89-134A-42B1-9771-31920FEEDC4F}" srcOrd="0" destOrd="0" presId="urn:microsoft.com/office/officeart/2005/8/layout/process1"/>
    <dgm:cxn modelId="{997BFA37-107A-4FA5-BC45-A8C7838A96F6}" type="presParOf" srcId="{45F92F29-A3A0-46DE-9B2F-69FC90D7F4A3}" destId="{432708A8-D346-40CF-8986-64478DC7722E}" srcOrd="12" destOrd="0" presId="urn:microsoft.com/office/officeart/2005/8/layout/process1"/>
    <dgm:cxn modelId="{CDC98E79-15D4-4DBE-AE8C-2CABA7185A52}" type="presParOf" srcId="{45F92F29-A3A0-46DE-9B2F-69FC90D7F4A3}" destId="{7D2D0D46-B600-46D2-B860-C322F1C36824}" srcOrd="13" destOrd="0" presId="urn:microsoft.com/office/officeart/2005/8/layout/process1"/>
    <dgm:cxn modelId="{8B3CFA25-CA29-48B1-AB14-3F43B7F5AF11}" type="presParOf" srcId="{7D2D0D46-B600-46D2-B860-C322F1C36824}" destId="{F25EDAA1-4E81-4CB1-A8E6-3A08FB791329}" srcOrd="0" destOrd="0" presId="urn:microsoft.com/office/officeart/2005/8/layout/process1"/>
    <dgm:cxn modelId="{4FE6DF71-977B-470D-8763-22FB61B3EB6E}" type="presParOf" srcId="{45F92F29-A3A0-46DE-9B2F-69FC90D7F4A3}" destId="{3F0AE932-F8FA-4A03-9232-383FBE80FFEC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47521-8163-4616-9513-F6625566E738}">
      <dsp:nvSpPr>
        <dsp:cNvPr id="0" name=""/>
        <dsp:cNvSpPr/>
      </dsp:nvSpPr>
      <dsp:spPr>
        <a:xfrm>
          <a:off x="5657495" y="0"/>
          <a:ext cx="916136" cy="6107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kern="1200" dirty="0"/>
            <a:t>馬路分割</a:t>
          </a:r>
        </a:p>
      </dsp:txBody>
      <dsp:txXfrm>
        <a:off x="5675383" y="17888"/>
        <a:ext cx="880360" cy="574981"/>
      </dsp:txXfrm>
    </dsp:sp>
    <dsp:sp modelId="{ABFC1C3A-8203-4835-8468-D6B994E0A844}">
      <dsp:nvSpPr>
        <dsp:cNvPr id="0" name=""/>
        <dsp:cNvSpPr/>
      </dsp:nvSpPr>
      <dsp:spPr>
        <a:xfrm>
          <a:off x="1649399" y="610757"/>
          <a:ext cx="4466163" cy="244302"/>
        </a:xfrm>
        <a:custGeom>
          <a:avLst/>
          <a:gdLst/>
          <a:ahLst/>
          <a:cxnLst/>
          <a:rect l="0" t="0" r="0" b="0"/>
          <a:pathLst>
            <a:path>
              <a:moveTo>
                <a:pt x="4466163" y="0"/>
              </a:moveTo>
              <a:lnTo>
                <a:pt x="4466163" y="122151"/>
              </a:lnTo>
              <a:lnTo>
                <a:pt x="0" y="122151"/>
              </a:lnTo>
              <a:lnTo>
                <a:pt x="0" y="244302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8B829-DA57-437E-BD55-1C1C1ED60FF6}">
      <dsp:nvSpPr>
        <dsp:cNvPr id="0" name=""/>
        <dsp:cNvSpPr/>
      </dsp:nvSpPr>
      <dsp:spPr>
        <a:xfrm>
          <a:off x="1191331" y="855060"/>
          <a:ext cx="916136" cy="6107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kern="1200" dirty="0"/>
            <a:t>參數設計</a:t>
          </a:r>
        </a:p>
      </dsp:txBody>
      <dsp:txXfrm>
        <a:off x="1209219" y="872948"/>
        <a:ext cx="880360" cy="574981"/>
      </dsp:txXfrm>
    </dsp:sp>
    <dsp:sp modelId="{E18A5D41-7536-431A-B98D-E9FA36715AB6}">
      <dsp:nvSpPr>
        <dsp:cNvPr id="0" name=""/>
        <dsp:cNvSpPr/>
      </dsp:nvSpPr>
      <dsp:spPr>
        <a:xfrm>
          <a:off x="462362" y="1465817"/>
          <a:ext cx="1187037" cy="251454"/>
        </a:xfrm>
        <a:custGeom>
          <a:avLst/>
          <a:gdLst/>
          <a:ahLst/>
          <a:cxnLst/>
          <a:rect l="0" t="0" r="0" b="0"/>
          <a:pathLst>
            <a:path>
              <a:moveTo>
                <a:pt x="1187037" y="0"/>
              </a:moveTo>
              <a:lnTo>
                <a:pt x="1187037" y="125727"/>
              </a:lnTo>
              <a:lnTo>
                <a:pt x="0" y="125727"/>
              </a:lnTo>
              <a:lnTo>
                <a:pt x="0" y="251454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040F81-52B2-4889-801E-26EABBCE81F2}">
      <dsp:nvSpPr>
        <dsp:cNvPr id="0" name=""/>
        <dsp:cNvSpPr/>
      </dsp:nvSpPr>
      <dsp:spPr>
        <a:xfrm>
          <a:off x="4294" y="1717272"/>
          <a:ext cx="916136" cy="610757"/>
        </a:xfrm>
        <a:prstGeom prst="roundRect">
          <a:avLst>
            <a:gd name="adj" fmla="val 10000"/>
          </a:avLst>
        </a:prstGeom>
        <a:solidFill>
          <a:schemeClr val="bg2">
            <a:lumMod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Stride</a:t>
          </a:r>
          <a:endParaRPr lang="zh-TW" altLang="en-US" sz="1100" kern="1200" dirty="0"/>
        </a:p>
      </dsp:txBody>
      <dsp:txXfrm>
        <a:off x="22182" y="1735160"/>
        <a:ext cx="880360" cy="574981"/>
      </dsp:txXfrm>
    </dsp:sp>
    <dsp:sp modelId="{82A13A71-1A60-468A-8D42-AE4EA3F4ABF9}">
      <dsp:nvSpPr>
        <dsp:cNvPr id="0" name=""/>
        <dsp:cNvSpPr/>
      </dsp:nvSpPr>
      <dsp:spPr>
        <a:xfrm>
          <a:off x="1603679" y="1465817"/>
          <a:ext cx="91440" cy="244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0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AE36F6-621A-48BB-A1FD-CEF03C77FAFF}">
      <dsp:nvSpPr>
        <dsp:cNvPr id="0" name=""/>
        <dsp:cNvSpPr/>
      </dsp:nvSpPr>
      <dsp:spPr>
        <a:xfrm>
          <a:off x="1191331" y="1710120"/>
          <a:ext cx="916136" cy="610757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N</a:t>
          </a:r>
          <a:endParaRPr lang="zh-TW" altLang="en-US" sz="1100" kern="1200" dirty="0"/>
        </a:p>
      </dsp:txBody>
      <dsp:txXfrm>
        <a:off x="1209219" y="1728008"/>
        <a:ext cx="880360" cy="574981"/>
      </dsp:txXfrm>
    </dsp:sp>
    <dsp:sp modelId="{F4E79130-6045-47E8-ADE4-43A2E31B9530}">
      <dsp:nvSpPr>
        <dsp:cNvPr id="0" name=""/>
        <dsp:cNvSpPr/>
      </dsp:nvSpPr>
      <dsp:spPr>
        <a:xfrm>
          <a:off x="1649399" y="1465817"/>
          <a:ext cx="1190976" cy="244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51"/>
              </a:lnTo>
              <a:lnTo>
                <a:pt x="1190976" y="122151"/>
              </a:lnTo>
              <a:lnTo>
                <a:pt x="1190976" y="24430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8B93A1-BAEE-416A-BFB9-6D32EDE86644}">
      <dsp:nvSpPr>
        <dsp:cNvPr id="0" name=""/>
        <dsp:cNvSpPr/>
      </dsp:nvSpPr>
      <dsp:spPr>
        <a:xfrm>
          <a:off x="2382308" y="1710120"/>
          <a:ext cx="916136" cy="610757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Sobel </a:t>
          </a:r>
          <a:r>
            <a:rPr lang="en-US" altLang="zh-TW" sz="1100" kern="1200" dirty="0" err="1"/>
            <a:t>kernal</a:t>
          </a:r>
          <a:endParaRPr lang="zh-TW" altLang="en-US" sz="1100" kern="1200" dirty="0"/>
        </a:p>
      </dsp:txBody>
      <dsp:txXfrm>
        <a:off x="2400196" y="1728008"/>
        <a:ext cx="880360" cy="574981"/>
      </dsp:txXfrm>
    </dsp:sp>
    <dsp:sp modelId="{D91636F6-71D0-41BD-A2FA-D00885F25448}">
      <dsp:nvSpPr>
        <dsp:cNvPr id="0" name=""/>
        <dsp:cNvSpPr/>
      </dsp:nvSpPr>
      <dsp:spPr>
        <a:xfrm>
          <a:off x="4626842" y="610757"/>
          <a:ext cx="1488721" cy="244302"/>
        </a:xfrm>
        <a:custGeom>
          <a:avLst/>
          <a:gdLst/>
          <a:ahLst/>
          <a:cxnLst/>
          <a:rect l="0" t="0" r="0" b="0"/>
          <a:pathLst>
            <a:path>
              <a:moveTo>
                <a:pt x="1488721" y="0"/>
              </a:moveTo>
              <a:lnTo>
                <a:pt x="1488721" y="122151"/>
              </a:lnTo>
              <a:lnTo>
                <a:pt x="0" y="122151"/>
              </a:lnTo>
              <a:lnTo>
                <a:pt x="0" y="244302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7A0A6-5FE7-4277-9C4C-82128509CD6B}">
      <dsp:nvSpPr>
        <dsp:cNvPr id="0" name=""/>
        <dsp:cNvSpPr/>
      </dsp:nvSpPr>
      <dsp:spPr>
        <a:xfrm>
          <a:off x="4168774" y="855060"/>
          <a:ext cx="916136" cy="6107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kern="1200" dirty="0"/>
            <a:t>前處理</a:t>
          </a:r>
          <a:r>
            <a:rPr lang="en-US" altLang="zh-TW" sz="1100" kern="1200" dirty="0"/>
            <a:t>(Sobel)</a:t>
          </a:r>
          <a:endParaRPr lang="zh-TW" altLang="en-US" sz="1100" kern="1200" dirty="0"/>
        </a:p>
      </dsp:txBody>
      <dsp:txXfrm>
        <a:off x="4186662" y="872948"/>
        <a:ext cx="880360" cy="574981"/>
      </dsp:txXfrm>
    </dsp:sp>
    <dsp:sp modelId="{21E97D07-496F-4B56-A41A-B67375596797}">
      <dsp:nvSpPr>
        <dsp:cNvPr id="0" name=""/>
        <dsp:cNvSpPr/>
      </dsp:nvSpPr>
      <dsp:spPr>
        <a:xfrm>
          <a:off x="4031353" y="1465817"/>
          <a:ext cx="595488" cy="244302"/>
        </a:xfrm>
        <a:custGeom>
          <a:avLst/>
          <a:gdLst/>
          <a:ahLst/>
          <a:cxnLst/>
          <a:rect l="0" t="0" r="0" b="0"/>
          <a:pathLst>
            <a:path>
              <a:moveTo>
                <a:pt x="595488" y="0"/>
              </a:moveTo>
              <a:lnTo>
                <a:pt x="595488" y="122151"/>
              </a:lnTo>
              <a:lnTo>
                <a:pt x="0" y="122151"/>
              </a:lnTo>
              <a:lnTo>
                <a:pt x="0" y="24430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A4A6B2-AF1C-4C0C-9511-E44D5F998259}">
      <dsp:nvSpPr>
        <dsp:cNvPr id="0" name=""/>
        <dsp:cNvSpPr/>
      </dsp:nvSpPr>
      <dsp:spPr>
        <a:xfrm>
          <a:off x="3573285" y="1710120"/>
          <a:ext cx="916136" cy="610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sobel</a:t>
          </a:r>
          <a:r>
            <a:rPr lang="en-US" altLang="zh-TW" sz="1100" kern="1200" dirty="0"/>
            <a:t> </a:t>
          </a:r>
          <a:endParaRPr lang="zh-TW" altLang="en-US" sz="1100" kern="1200" dirty="0"/>
        </a:p>
      </dsp:txBody>
      <dsp:txXfrm>
        <a:off x="3591173" y="1728008"/>
        <a:ext cx="880360" cy="574981"/>
      </dsp:txXfrm>
    </dsp:sp>
    <dsp:sp modelId="{CED8A0C8-BA5F-4A9E-8C1E-56CEFED52DF4}">
      <dsp:nvSpPr>
        <dsp:cNvPr id="0" name=""/>
        <dsp:cNvSpPr/>
      </dsp:nvSpPr>
      <dsp:spPr>
        <a:xfrm>
          <a:off x="4626842" y="1465817"/>
          <a:ext cx="595488" cy="244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51"/>
              </a:lnTo>
              <a:lnTo>
                <a:pt x="595488" y="122151"/>
              </a:lnTo>
              <a:lnTo>
                <a:pt x="595488" y="24430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98922-244C-4D82-806B-224D6C797163}">
      <dsp:nvSpPr>
        <dsp:cNvPr id="0" name=""/>
        <dsp:cNvSpPr/>
      </dsp:nvSpPr>
      <dsp:spPr>
        <a:xfrm>
          <a:off x="4764262" y="1710120"/>
          <a:ext cx="916136" cy="610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gray_image</a:t>
          </a:r>
          <a:endParaRPr lang="zh-TW" altLang="en-US" sz="1100" kern="1200" dirty="0"/>
        </a:p>
      </dsp:txBody>
      <dsp:txXfrm>
        <a:off x="4782150" y="1728008"/>
        <a:ext cx="880360" cy="574981"/>
      </dsp:txXfrm>
    </dsp:sp>
    <dsp:sp modelId="{B0C8C50B-F950-41F6-B0AC-F5FEB837A5FF}">
      <dsp:nvSpPr>
        <dsp:cNvPr id="0" name=""/>
        <dsp:cNvSpPr/>
      </dsp:nvSpPr>
      <dsp:spPr>
        <a:xfrm>
          <a:off x="6115563" y="610757"/>
          <a:ext cx="297744" cy="244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51"/>
              </a:lnTo>
              <a:lnTo>
                <a:pt x="297744" y="122151"/>
              </a:lnTo>
              <a:lnTo>
                <a:pt x="297744" y="244302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F2FC1-CF89-4267-BDCE-CA74522A9850}">
      <dsp:nvSpPr>
        <dsp:cNvPr id="0" name=""/>
        <dsp:cNvSpPr/>
      </dsp:nvSpPr>
      <dsp:spPr>
        <a:xfrm>
          <a:off x="5955239" y="855060"/>
          <a:ext cx="916136" cy="6107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LBP</a:t>
          </a:r>
          <a:r>
            <a:rPr lang="zh-TW" altLang="en-US" sz="1600" kern="1200" dirty="0"/>
            <a:t>紋路統計</a:t>
          </a:r>
        </a:p>
      </dsp:txBody>
      <dsp:txXfrm>
        <a:off x="5973127" y="872948"/>
        <a:ext cx="880360" cy="574981"/>
      </dsp:txXfrm>
    </dsp:sp>
    <dsp:sp modelId="{B9537F37-064F-4FF2-BD56-39BD6118D446}">
      <dsp:nvSpPr>
        <dsp:cNvPr id="0" name=""/>
        <dsp:cNvSpPr/>
      </dsp:nvSpPr>
      <dsp:spPr>
        <a:xfrm>
          <a:off x="6367587" y="1465817"/>
          <a:ext cx="91440" cy="244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0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06E8E-0FE4-4D58-BC7B-F4AEF6A79F5A}">
      <dsp:nvSpPr>
        <dsp:cNvPr id="0" name=""/>
        <dsp:cNvSpPr/>
      </dsp:nvSpPr>
      <dsp:spPr>
        <a:xfrm>
          <a:off x="5955239" y="1710120"/>
          <a:ext cx="916136" cy="610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NxN</a:t>
          </a:r>
          <a:r>
            <a:rPr lang="en-US" altLang="zh-TW" sz="1100" kern="1200" dirty="0"/>
            <a:t> kernel</a:t>
          </a:r>
          <a:endParaRPr lang="zh-TW" altLang="en-US" sz="1100" kern="1200" dirty="0"/>
        </a:p>
      </dsp:txBody>
      <dsp:txXfrm>
        <a:off x="5973127" y="1728008"/>
        <a:ext cx="880360" cy="574981"/>
      </dsp:txXfrm>
    </dsp:sp>
    <dsp:sp modelId="{4D3C25FF-1AE3-4258-9126-7D3F05B1B518}">
      <dsp:nvSpPr>
        <dsp:cNvPr id="0" name=""/>
        <dsp:cNvSpPr/>
      </dsp:nvSpPr>
      <dsp:spPr>
        <a:xfrm>
          <a:off x="6115563" y="610757"/>
          <a:ext cx="2084209" cy="244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51"/>
              </a:lnTo>
              <a:lnTo>
                <a:pt x="2084209" y="122151"/>
              </a:lnTo>
              <a:lnTo>
                <a:pt x="2084209" y="244302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3B901B-36D1-44CE-B432-3BF5D06DFDDF}">
      <dsp:nvSpPr>
        <dsp:cNvPr id="0" name=""/>
        <dsp:cNvSpPr/>
      </dsp:nvSpPr>
      <dsp:spPr>
        <a:xfrm>
          <a:off x="7741704" y="855060"/>
          <a:ext cx="916136" cy="6107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Search</a:t>
          </a:r>
          <a:endParaRPr lang="zh-TW" altLang="en-US" sz="1100" kern="1200" dirty="0"/>
        </a:p>
      </dsp:txBody>
      <dsp:txXfrm>
        <a:off x="7759592" y="872948"/>
        <a:ext cx="880360" cy="574981"/>
      </dsp:txXfrm>
    </dsp:sp>
    <dsp:sp modelId="{EB5BBC64-10B6-494A-AC27-90EAE5F1C357}">
      <dsp:nvSpPr>
        <dsp:cNvPr id="0" name=""/>
        <dsp:cNvSpPr/>
      </dsp:nvSpPr>
      <dsp:spPr>
        <a:xfrm>
          <a:off x="7604284" y="1465817"/>
          <a:ext cx="595488" cy="244302"/>
        </a:xfrm>
        <a:custGeom>
          <a:avLst/>
          <a:gdLst/>
          <a:ahLst/>
          <a:cxnLst/>
          <a:rect l="0" t="0" r="0" b="0"/>
          <a:pathLst>
            <a:path>
              <a:moveTo>
                <a:pt x="595488" y="0"/>
              </a:moveTo>
              <a:lnTo>
                <a:pt x="595488" y="122151"/>
              </a:lnTo>
              <a:lnTo>
                <a:pt x="0" y="122151"/>
              </a:lnTo>
              <a:lnTo>
                <a:pt x="0" y="24430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2D6D1-C29F-4FFC-A0A1-8C412A4C15AD}">
      <dsp:nvSpPr>
        <dsp:cNvPr id="0" name=""/>
        <dsp:cNvSpPr/>
      </dsp:nvSpPr>
      <dsp:spPr>
        <a:xfrm>
          <a:off x="7146216" y="1710120"/>
          <a:ext cx="916136" cy="610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labeling</a:t>
          </a:r>
          <a:endParaRPr lang="zh-TW" altLang="en-US" sz="1100" kern="1200" dirty="0"/>
        </a:p>
      </dsp:txBody>
      <dsp:txXfrm>
        <a:off x="7164104" y="1728008"/>
        <a:ext cx="880360" cy="574981"/>
      </dsp:txXfrm>
    </dsp:sp>
    <dsp:sp modelId="{0994B7D5-A450-4011-BF11-9C932BD198ED}">
      <dsp:nvSpPr>
        <dsp:cNvPr id="0" name=""/>
        <dsp:cNvSpPr/>
      </dsp:nvSpPr>
      <dsp:spPr>
        <a:xfrm>
          <a:off x="8199772" y="1465817"/>
          <a:ext cx="595488" cy="244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51"/>
              </a:lnTo>
              <a:lnTo>
                <a:pt x="595488" y="122151"/>
              </a:lnTo>
              <a:lnTo>
                <a:pt x="595488" y="24430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96B9E3-4091-411F-9EBA-03F26B8DD179}">
      <dsp:nvSpPr>
        <dsp:cNvPr id="0" name=""/>
        <dsp:cNvSpPr/>
      </dsp:nvSpPr>
      <dsp:spPr>
        <a:xfrm>
          <a:off x="8337193" y="1710120"/>
          <a:ext cx="916136" cy="610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100" kern="1200" dirty="0"/>
            <a:t>近似</a:t>
          </a:r>
        </a:p>
      </dsp:txBody>
      <dsp:txXfrm>
        <a:off x="8355081" y="1728008"/>
        <a:ext cx="880360" cy="574981"/>
      </dsp:txXfrm>
    </dsp:sp>
    <dsp:sp modelId="{2B57FCE1-B691-41ED-A4CF-5D60343F76B2}">
      <dsp:nvSpPr>
        <dsp:cNvPr id="0" name=""/>
        <dsp:cNvSpPr/>
      </dsp:nvSpPr>
      <dsp:spPr>
        <a:xfrm>
          <a:off x="8749541" y="2320877"/>
          <a:ext cx="91440" cy="2443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44302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ACEB4D-A71D-4E74-B3D2-68E33B9EFF8F}">
      <dsp:nvSpPr>
        <dsp:cNvPr id="0" name=""/>
        <dsp:cNvSpPr/>
      </dsp:nvSpPr>
      <dsp:spPr>
        <a:xfrm>
          <a:off x="8337193" y="2565180"/>
          <a:ext cx="916136" cy="6107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distance measure</a:t>
          </a:r>
          <a:endParaRPr lang="zh-TW" altLang="en-US" sz="1100" kern="1200" dirty="0"/>
        </a:p>
      </dsp:txBody>
      <dsp:txXfrm>
        <a:off x="8355081" y="2583068"/>
        <a:ext cx="880360" cy="574981"/>
      </dsp:txXfrm>
    </dsp:sp>
    <dsp:sp modelId="{162901B0-4F07-460F-88FF-A75C905B5A1B}">
      <dsp:nvSpPr>
        <dsp:cNvPr id="0" name=""/>
        <dsp:cNvSpPr/>
      </dsp:nvSpPr>
      <dsp:spPr>
        <a:xfrm>
          <a:off x="6115563" y="610757"/>
          <a:ext cx="4466163" cy="244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51"/>
              </a:lnTo>
              <a:lnTo>
                <a:pt x="4466163" y="122151"/>
              </a:lnTo>
              <a:lnTo>
                <a:pt x="4466163" y="244302"/>
              </a:lnTo>
            </a:path>
          </a:pathLst>
        </a:cu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0E237B-B647-4DA2-B18F-FE466BC8A564}">
      <dsp:nvSpPr>
        <dsp:cNvPr id="0" name=""/>
        <dsp:cNvSpPr/>
      </dsp:nvSpPr>
      <dsp:spPr>
        <a:xfrm>
          <a:off x="10123658" y="855060"/>
          <a:ext cx="916136" cy="6107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LBP</a:t>
          </a:r>
          <a:r>
            <a:rPr lang="zh-TW" altLang="en-US" sz="1600" kern="1200" dirty="0"/>
            <a:t>紋路分類</a:t>
          </a:r>
        </a:p>
      </dsp:txBody>
      <dsp:txXfrm>
        <a:off x="10141546" y="872948"/>
        <a:ext cx="880360" cy="574981"/>
      </dsp:txXfrm>
    </dsp:sp>
    <dsp:sp modelId="{A1DBAA24-5844-4AEB-B0C9-A230E5714583}">
      <dsp:nvSpPr>
        <dsp:cNvPr id="0" name=""/>
        <dsp:cNvSpPr/>
      </dsp:nvSpPr>
      <dsp:spPr>
        <a:xfrm>
          <a:off x="9986238" y="1465817"/>
          <a:ext cx="595488" cy="244302"/>
        </a:xfrm>
        <a:custGeom>
          <a:avLst/>
          <a:gdLst/>
          <a:ahLst/>
          <a:cxnLst/>
          <a:rect l="0" t="0" r="0" b="0"/>
          <a:pathLst>
            <a:path>
              <a:moveTo>
                <a:pt x="595488" y="0"/>
              </a:moveTo>
              <a:lnTo>
                <a:pt x="595488" y="122151"/>
              </a:lnTo>
              <a:lnTo>
                <a:pt x="0" y="122151"/>
              </a:lnTo>
              <a:lnTo>
                <a:pt x="0" y="24430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144D4A-D74A-4577-955F-061B93CC5C85}">
      <dsp:nvSpPr>
        <dsp:cNvPr id="0" name=""/>
        <dsp:cNvSpPr/>
      </dsp:nvSpPr>
      <dsp:spPr>
        <a:xfrm>
          <a:off x="9528169" y="1710120"/>
          <a:ext cx="916136" cy="610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lbp_code</a:t>
          </a:r>
          <a:endParaRPr lang="zh-TW" altLang="en-US" sz="1100" kern="1200" dirty="0"/>
        </a:p>
      </dsp:txBody>
      <dsp:txXfrm>
        <a:off x="9546057" y="1728008"/>
        <a:ext cx="880360" cy="574981"/>
      </dsp:txXfrm>
    </dsp:sp>
    <dsp:sp modelId="{DEFF0353-822C-4FC8-B5B7-106EE2E38D7F}">
      <dsp:nvSpPr>
        <dsp:cNvPr id="0" name=""/>
        <dsp:cNvSpPr/>
      </dsp:nvSpPr>
      <dsp:spPr>
        <a:xfrm>
          <a:off x="10581726" y="1465817"/>
          <a:ext cx="595488" cy="2443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2151"/>
              </a:lnTo>
              <a:lnTo>
                <a:pt x="595488" y="122151"/>
              </a:lnTo>
              <a:lnTo>
                <a:pt x="595488" y="244302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3A53CD-A1DC-48F7-89D4-3729892308B3}">
      <dsp:nvSpPr>
        <dsp:cNvPr id="0" name=""/>
        <dsp:cNvSpPr/>
      </dsp:nvSpPr>
      <dsp:spPr>
        <a:xfrm>
          <a:off x="10719146" y="1710120"/>
          <a:ext cx="916136" cy="6107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histogram</a:t>
          </a:r>
          <a:endParaRPr lang="zh-TW" altLang="en-US" sz="1100" kern="1200" dirty="0"/>
        </a:p>
      </dsp:txBody>
      <dsp:txXfrm>
        <a:off x="10737034" y="1728008"/>
        <a:ext cx="880360" cy="5749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519D6-0DB0-40CE-B1B0-13F99E3B937A}">
      <dsp:nvSpPr>
        <dsp:cNvPr id="0" name=""/>
        <dsp:cNvSpPr/>
      </dsp:nvSpPr>
      <dsp:spPr>
        <a:xfrm>
          <a:off x="3538" y="1560444"/>
          <a:ext cx="958018" cy="574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Input</a:t>
          </a:r>
          <a:endParaRPr lang="zh-TW" altLang="en-US" sz="1100" kern="1200" dirty="0"/>
        </a:p>
      </dsp:txBody>
      <dsp:txXfrm>
        <a:off x="20374" y="1577280"/>
        <a:ext cx="924346" cy="541138"/>
      </dsp:txXfrm>
    </dsp:sp>
    <dsp:sp modelId="{F43F9741-1DA5-48E9-8A62-8E101932F283}">
      <dsp:nvSpPr>
        <dsp:cNvPr id="0" name=""/>
        <dsp:cNvSpPr/>
      </dsp:nvSpPr>
      <dsp:spPr>
        <a:xfrm>
          <a:off x="1057358" y="1729055"/>
          <a:ext cx="203099" cy="2375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1057358" y="1776573"/>
        <a:ext cx="142169" cy="142552"/>
      </dsp:txXfrm>
    </dsp:sp>
    <dsp:sp modelId="{0EFC4FCF-E47B-49D4-948A-CBE8DCC0A7F5}">
      <dsp:nvSpPr>
        <dsp:cNvPr id="0" name=""/>
        <dsp:cNvSpPr/>
      </dsp:nvSpPr>
      <dsp:spPr>
        <a:xfrm>
          <a:off x="1344764" y="1560444"/>
          <a:ext cx="958018" cy="574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gray_image</a:t>
          </a:r>
          <a:endParaRPr lang="zh-TW" altLang="en-US" sz="1100" kern="1200" dirty="0"/>
        </a:p>
      </dsp:txBody>
      <dsp:txXfrm>
        <a:off x="1361600" y="1577280"/>
        <a:ext cx="924346" cy="541138"/>
      </dsp:txXfrm>
    </dsp:sp>
    <dsp:sp modelId="{C38E8A96-B8AC-462F-AFB1-01AA0216E492}">
      <dsp:nvSpPr>
        <dsp:cNvPr id="0" name=""/>
        <dsp:cNvSpPr/>
      </dsp:nvSpPr>
      <dsp:spPr>
        <a:xfrm>
          <a:off x="2398584" y="1729055"/>
          <a:ext cx="203099" cy="2375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2398584" y="1776573"/>
        <a:ext cx="142169" cy="142552"/>
      </dsp:txXfrm>
    </dsp:sp>
    <dsp:sp modelId="{DFAAA5DF-92AF-4213-BAAF-89BDC4AD1B15}">
      <dsp:nvSpPr>
        <dsp:cNvPr id="0" name=""/>
        <dsp:cNvSpPr/>
      </dsp:nvSpPr>
      <dsp:spPr>
        <a:xfrm>
          <a:off x="2685990" y="1560444"/>
          <a:ext cx="958018" cy="574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sobel</a:t>
          </a:r>
          <a:endParaRPr lang="zh-TW" altLang="en-US" sz="1100" kern="1200" dirty="0"/>
        </a:p>
      </dsp:txBody>
      <dsp:txXfrm>
        <a:off x="2702826" y="1577280"/>
        <a:ext cx="924346" cy="541138"/>
      </dsp:txXfrm>
    </dsp:sp>
    <dsp:sp modelId="{0A205FCE-3CB6-43CB-8F39-56EFD2B65926}">
      <dsp:nvSpPr>
        <dsp:cNvPr id="0" name=""/>
        <dsp:cNvSpPr/>
      </dsp:nvSpPr>
      <dsp:spPr>
        <a:xfrm>
          <a:off x="3739810" y="1729055"/>
          <a:ext cx="203099" cy="2375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3739810" y="1776573"/>
        <a:ext cx="142169" cy="142552"/>
      </dsp:txXfrm>
    </dsp:sp>
    <dsp:sp modelId="{A690246A-9F84-4CDF-85D4-B2C823624DBC}">
      <dsp:nvSpPr>
        <dsp:cNvPr id="0" name=""/>
        <dsp:cNvSpPr/>
      </dsp:nvSpPr>
      <dsp:spPr>
        <a:xfrm>
          <a:off x="4027215" y="1560444"/>
          <a:ext cx="958018" cy="574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 err="1"/>
            <a:t>lbp_code</a:t>
          </a:r>
          <a:endParaRPr lang="zh-TW" altLang="en-US" sz="1100" kern="1200" dirty="0"/>
        </a:p>
      </dsp:txBody>
      <dsp:txXfrm>
        <a:off x="4044051" y="1577280"/>
        <a:ext cx="924346" cy="541138"/>
      </dsp:txXfrm>
    </dsp:sp>
    <dsp:sp modelId="{AE8CCFC3-32D2-4F2D-BA0B-7271B65C2BB4}">
      <dsp:nvSpPr>
        <dsp:cNvPr id="0" name=""/>
        <dsp:cNvSpPr/>
      </dsp:nvSpPr>
      <dsp:spPr>
        <a:xfrm>
          <a:off x="5081035" y="1729055"/>
          <a:ext cx="203099" cy="2375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5081035" y="1776573"/>
        <a:ext cx="142169" cy="142552"/>
      </dsp:txXfrm>
    </dsp:sp>
    <dsp:sp modelId="{8DF9C917-CBD0-4578-9AE8-5991E8CFCEB8}">
      <dsp:nvSpPr>
        <dsp:cNvPr id="0" name=""/>
        <dsp:cNvSpPr/>
      </dsp:nvSpPr>
      <dsp:spPr>
        <a:xfrm>
          <a:off x="5368441" y="1560444"/>
          <a:ext cx="958018" cy="574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histogram</a:t>
          </a:r>
          <a:endParaRPr lang="zh-TW" altLang="en-US" sz="1100" kern="1200" dirty="0"/>
        </a:p>
      </dsp:txBody>
      <dsp:txXfrm>
        <a:off x="5385277" y="1577280"/>
        <a:ext cx="924346" cy="541138"/>
      </dsp:txXfrm>
    </dsp:sp>
    <dsp:sp modelId="{1AD800A9-E65E-410F-BB17-6FB22249F425}">
      <dsp:nvSpPr>
        <dsp:cNvPr id="0" name=""/>
        <dsp:cNvSpPr/>
      </dsp:nvSpPr>
      <dsp:spPr>
        <a:xfrm>
          <a:off x="6422261" y="1729055"/>
          <a:ext cx="203099" cy="2375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6422261" y="1776573"/>
        <a:ext cx="142169" cy="142552"/>
      </dsp:txXfrm>
    </dsp:sp>
    <dsp:sp modelId="{AD51EB8C-CDF7-4218-B0C3-342EA40891F1}">
      <dsp:nvSpPr>
        <dsp:cNvPr id="0" name=""/>
        <dsp:cNvSpPr/>
      </dsp:nvSpPr>
      <dsp:spPr>
        <a:xfrm>
          <a:off x="6709666" y="1560444"/>
          <a:ext cx="958018" cy="574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distance measure</a:t>
          </a:r>
          <a:endParaRPr lang="zh-TW" altLang="en-US" sz="1100" kern="1200" dirty="0"/>
        </a:p>
      </dsp:txBody>
      <dsp:txXfrm>
        <a:off x="6726502" y="1577280"/>
        <a:ext cx="924346" cy="541138"/>
      </dsp:txXfrm>
    </dsp:sp>
    <dsp:sp modelId="{89DE6DEA-E072-4B1C-9FD6-05C867B0FC1B}">
      <dsp:nvSpPr>
        <dsp:cNvPr id="0" name=""/>
        <dsp:cNvSpPr/>
      </dsp:nvSpPr>
      <dsp:spPr>
        <a:xfrm>
          <a:off x="7763486" y="1729055"/>
          <a:ext cx="203099" cy="2375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7763486" y="1776573"/>
        <a:ext cx="142169" cy="142552"/>
      </dsp:txXfrm>
    </dsp:sp>
    <dsp:sp modelId="{432708A8-D346-40CF-8986-64478DC7722E}">
      <dsp:nvSpPr>
        <dsp:cNvPr id="0" name=""/>
        <dsp:cNvSpPr/>
      </dsp:nvSpPr>
      <dsp:spPr>
        <a:xfrm>
          <a:off x="8050892" y="1560444"/>
          <a:ext cx="958018" cy="574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labeling</a:t>
          </a:r>
          <a:endParaRPr lang="zh-TW" altLang="en-US" sz="1100" kern="1200" dirty="0"/>
        </a:p>
      </dsp:txBody>
      <dsp:txXfrm>
        <a:off x="8067728" y="1577280"/>
        <a:ext cx="924346" cy="541138"/>
      </dsp:txXfrm>
    </dsp:sp>
    <dsp:sp modelId="{7D2D0D46-B600-46D2-B860-C322F1C36824}">
      <dsp:nvSpPr>
        <dsp:cNvPr id="0" name=""/>
        <dsp:cNvSpPr/>
      </dsp:nvSpPr>
      <dsp:spPr>
        <a:xfrm>
          <a:off x="9104712" y="1729055"/>
          <a:ext cx="203099" cy="2375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900" kern="1200"/>
        </a:p>
      </dsp:txBody>
      <dsp:txXfrm>
        <a:off x="9104712" y="1776573"/>
        <a:ext cx="142169" cy="142552"/>
      </dsp:txXfrm>
    </dsp:sp>
    <dsp:sp modelId="{3F0AE932-F8FA-4A03-9232-383FBE80FFEC}">
      <dsp:nvSpPr>
        <dsp:cNvPr id="0" name=""/>
        <dsp:cNvSpPr/>
      </dsp:nvSpPr>
      <dsp:spPr>
        <a:xfrm>
          <a:off x="9392117" y="1560444"/>
          <a:ext cx="958018" cy="574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100" kern="1200" dirty="0"/>
            <a:t>Output</a:t>
          </a:r>
        </a:p>
      </dsp:txBody>
      <dsp:txXfrm>
        <a:off x="9408953" y="1577280"/>
        <a:ext cx="924346" cy="541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1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762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14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3481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62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7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05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7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0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0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1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8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6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45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28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9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407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9860A-14F5-4EC9-87E8-7CD0B79C8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6600" dirty="0"/>
              <a:t>馬路分割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D3C1B58-966E-42FC-AB16-B52CF5A3FB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solidFill>
                  <a:schemeClr val="tx1"/>
                </a:solidFill>
              </a:rPr>
              <a:t>電子四甲</a:t>
            </a:r>
            <a:r>
              <a:rPr lang="en-US" altLang="zh-TW" sz="2800" dirty="0">
                <a:solidFill>
                  <a:schemeClr val="tx1"/>
                </a:solidFill>
              </a:rPr>
              <a:t>C110112123</a:t>
            </a:r>
            <a:r>
              <a:rPr lang="zh-TW" altLang="en-US" sz="2800" dirty="0">
                <a:solidFill>
                  <a:schemeClr val="tx1"/>
                </a:solidFill>
              </a:rPr>
              <a:t>陳彥傑</a:t>
            </a:r>
          </a:p>
        </p:txBody>
      </p:sp>
    </p:spTree>
    <p:extLst>
      <p:ext uri="{BB962C8B-B14F-4D97-AF65-F5344CB8AC3E}">
        <p14:creationId xmlns:p14="http://schemas.microsoft.com/office/powerpoint/2010/main" val="12259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08DA11-F5B3-426B-ACCC-0591B338D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57" y="311775"/>
            <a:ext cx="10353761" cy="1326321"/>
          </a:xfrm>
        </p:spPr>
        <p:txBody>
          <a:bodyPr/>
          <a:lstStyle/>
          <a:p>
            <a:r>
              <a:rPr lang="en-US" altLang="zh-TW" dirty="0" err="1"/>
              <a:t>breakdowm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4F06506-D58F-4F61-8174-7DBC6EC21A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9680715"/>
              </p:ext>
            </p:extLst>
          </p:nvPr>
        </p:nvGraphicFramePr>
        <p:xfrm>
          <a:off x="349216" y="1638095"/>
          <a:ext cx="11635638" cy="5002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9838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04CA4A-3480-46A5-95C6-B2EF2419D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流程架構圖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14AC766-F4B8-42F5-87A6-20E8A0421F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095332"/>
              </p:ext>
            </p:extLst>
          </p:nvPr>
        </p:nvGraphicFramePr>
        <p:xfrm>
          <a:off x="914400" y="2095500"/>
          <a:ext cx="10353675" cy="369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906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913B85-3012-4B07-9255-0D66D6F9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529" y="44413"/>
            <a:ext cx="10353761" cy="1326321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ED28638-BAC7-4857-BE56-D4B14F9548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647386"/>
              </p:ext>
            </p:extLst>
          </p:nvPr>
        </p:nvGraphicFramePr>
        <p:xfrm>
          <a:off x="924614" y="1038487"/>
          <a:ext cx="10353676" cy="1849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83223">
                  <a:extLst>
                    <a:ext uri="{9D8B030D-6E8A-4147-A177-3AD203B41FA5}">
                      <a16:colId xmlns:a16="http://schemas.microsoft.com/office/drawing/2014/main" val="2943291374"/>
                    </a:ext>
                  </a:extLst>
                </a:gridCol>
                <a:gridCol w="5170453">
                  <a:extLst>
                    <a:ext uri="{9D8B030D-6E8A-4147-A177-3AD203B41FA5}">
                      <a16:colId xmlns:a16="http://schemas.microsoft.com/office/drawing/2014/main" val="568161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Function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gray_image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()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959884"/>
                  </a:ext>
                </a:extLst>
              </a:tr>
              <a:tr h="354159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altLang="zh-TW" dirty="0"/>
                        <a:t>road.jpg(</a:t>
                      </a:r>
                      <a:r>
                        <a:rPr lang="zh-TW" altLang="fr-FR" dirty="0"/>
                        <a:t>原始彩色影像</a:t>
                      </a:r>
                      <a:r>
                        <a:rPr lang="en-US" altLang="zh-TW" dirty="0"/>
                        <a:t>)(960</a:t>
                      </a:r>
                      <a:r>
                        <a:rPr lang="zh-TW" altLang="en-US" dirty="0"/>
                        <a:t>*</a:t>
                      </a:r>
                      <a:r>
                        <a:rPr lang="en-US" altLang="zh-TW" dirty="0"/>
                        <a:t>720)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837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image(</a:t>
                      </a:r>
                      <a:r>
                        <a:rPr lang="zh-TW" altLang="en-US" dirty="0"/>
                        <a:t>灰階</a:t>
                      </a:r>
                      <a:r>
                        <a:rPr lang="zh-TW" altLang="fr-FR" dirty="0"/>
                        <a:t>影像</a:t>
                      </a:r>
                      <a:r>
                        <a:rPr lang="en-US" altLang="zh-TW" dirty="0"/>
                        <a:t>)(960*720)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1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Src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fr-FR" dirty="0"/>
                        <a:t>原始彩色影像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84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使用</a:t>
                      </a:r>
                      <a:r>
                        <a:rPr lang="en-US" altLang="zh-TW" dirty="0" err="1"/>
                        <a:t>opencv</a:t>
                      </a:r>
                      <a:r>
                        <a:rPr lang="zh-TW" altLang="en-US" dirty="0"/>
                        <a:t>進行影像顏色轉換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7107189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26EE0137-715E-4FF2-A9D6-E953AFFA1B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7019550"/>
              </p:ext>
            </p:extLst>
          </p:nvPr>
        </p:nvGraphicFramePr>
        <p:xfrm>
          <a:off x="924614" y="3594474"/>
          <a:ext cx="10353676" cy="2392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76838">
                  <a:extLst>
                    <a:ext uri="{9D8B030D-6E8A-4147-A177-3AD203B41FA5}">
                      <a16:colId xmlns:a16="http://schemas.microsoft.com/office/drawing/2014/main" val="2943291374"/>
                    </a:ext>
                  </a:extLst>
                </a:gridCol>
                <a:gridCol w="5176838">
                  <a:extLst>
                    <a:ext uri="{9D8B030D-6E8A-4147-A177-3AD203B41FA5}">
                      <a16:colId xmlns:a16="http://schemas.microsoft.com/office/drawing/2014/main" val="568161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Function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sobel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95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image(</a:t>
                      </a:r>
                      <a:r>
                        <a:rPr lang="zh-TW" altLang="en-US" dirty="0"/>
                        <a:t>灰階</a:t>
                      </a:r>
                      <a:r>
                        <a:rPr lang="zh-TW" altLang="fr-FR" dirty="0"/>
                        <a:t>影像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837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sobel_combined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邊緣檢測結果構成的二值化影像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1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src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灰階</a:t>
                      </a:r>
                      <a:r>
                        <a:rPr lang="zh-TW" altLang="fr-FR" dirty="0"/>
                        <a:t>影像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en-US" altLang="zh-TW" dirty="0" err="1"/>
                        <a:t>Ksize</a:t>
                      </a:r>
                      <a:r>
                        <a:rPr lang="en-US" altLang="zh-TW" dirty="0"/>
                        <a:t>=3(</a:t>
                      </a:r>
                      <a:r>
                        <a:rPr lang="zh-TW" altLang="en-US" dirty="0"/>
                        <a:t>影像卷積核大小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960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Sobel </a:t>
                      </a:r>
                      <a:r>
                        <a:rPr lang="zh-TW" altLang="en-US" dirty="0"/>
                        <a:t>算法計算影像梯度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91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04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913B85-3012-4B07-9255-0D66D6F92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0819"/>
            <a:ext cx="10353761" cy="707471"/>
          </a:xfrm>
        </p:spPr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59CBD12B-A237-4429-BEC9-E7E9066FE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483375"/>
              </p:ext>
            </p:extLst>
          </p:nvPr>
        </p:nvGraphicFramePr>
        <p:xfrm>
          <a:off x="780715" y="998290"/>
          <a:ext cx="10353676" cy="2306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76838">
                  <a:extLst>
                    <a:ext uri="{9D8B030D-6E8A-4147-A177-3AD203B41FA5}">
                      <a16:colId xmlns:a16="http://schemas.microsoft.com/office/drawing/2014/main" val="2943291374"/>
                    </a:ext>
                  </a:extLst>
                </a:gridCol>
                <a:gridCol w="5176838">
                  <a:extLst>
                    <a:ext uri="{9D8B030D-6E8A-4147-A177-3AD203B41FA5}">
                      <a16:colId xmlns:a16="http://schemas.microsoft.com/office/drawing/2014/main" val="568161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Function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lbp_code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95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Image(</a:t>
                      </a:r>
                      <a:r>
                        <a:rPr lang="zh-TW" altLang="en-US" dirty="0"/>
                        <a:t>灰階</a:t>
                      </a:r>
                      <a:r>
                        <a:rPr lang="zh-TW" altLang="fr-FR" dirty="0"/>
                        <a:t>影像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837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lbp</a:t>
                      </a:r>
                      <a:r>
                        <a:rPr lang="en-US" altLang="zh-TW" dirty="0"/>
                        <a:t> (</a:t>
                      </a:r>
                      <a:r>
                        <a:rPr lang="zh-TW" altLang="en-US" dirty="0"/>
                        <a:t>編碼圖像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1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P:LBP </a:t>
                      </a:r>
                      <a:r>
                        <a:rPr lang="zh-TW" altLang="en-US" sz="1600" dirty="0"/>
                        <a:t>操作中圓周的採樣點數</a:t>
                      </a:r>
                      <a:r>
                        <a:rPr lang="en-US" altLang="zh-TW" sz="1600" dirty="0"/>
                        <a:t>(</a:t>
                      </a:r>
                      <a:r>
                        <a:rPr lang="zh-TW" altLang="en-US" sz="1600" dirty="0"/>
                        <a:t>默認值</a:t>
                      </a:r>
                      <a:r>
                        <a:rPr lang="en-US" altLang="zh-TW" sz="1600" dirty="0"/>
                        <a:t>: 8</a:t>
                      </a:r>
                      <a:r>
                        <a:rPr lang="zh-TW" altLang="en-US" sz="1600" dirty="0"/>
                        <a:t>適用於 </a:t>
                      </a:r>
                      <a:r>
                        <a:rPr lang="en-US" altLang="zh-TW" sz="1600" dirty="0"/>
                        <a:t>3×3 </a:t>
                      </a:r>
                      <a:r>
                        <a:rPr lang="zh-TW" altLang="en-US" sz="1600" dirty="0"/>
                        <a:t>窗口）</a:t>
                      </a:r>
                      <a:endParaRPr lang="en-US" altLang="zh-TW" sz="1600" dirty="0"/>
                    </a:p>
                    <a:p>
                      <a:r>
                        <a:rPr lang="en-US" altLang="zh-TW" sz="1600" dirty="0"/>
                        <a:t>R:</a:t>
                      </a:r>
                      <a:r>
                        <a:rPr lang="zh-TW" altLang="en-US" sz="1600" dirty="0"/>
                        <a:t>圓的半徑，用於確定採樣點的位置</a:t>
                      </a:r>
                      <a:r>
                        <a:rPr lang="en-US" altLang="zh-TW" sz="1600" dirty="0"/>
                        <a:t>(</a:t>
                      </a:r>
                      <a:r>
                        <a:rPr lang="zh-TW" altLang="en-US" sz="1600" dirty="0"/>
                        <a:t>默認值</a:t>
                      </a:r>
                      <a:r>
                        <a:rPr lang="en-US" altLang="zh-TW" sz="1600" dirty="0"/>
                        <a:t>: 1</a:t>
                      </a:r>
                      <a:r>
                        <a:rPr lang="zh-TW" altLang="en-US" sz="1600" dirty="0"/>
                        <a:t>適用於 </a:t>
                      </a:r>
                      <a:r>
                        <a:rPr lang="en-US" altLang="zh-TW" sz="1600" dirty="0"/>
                        <a:t>3×3 </a:t>
                      </a:r>
                      <a:r>
                        <a:rPr lang="zh-TW" altLang="en-US" sz="1600" dirty="0"/>
                        <a:t>窗口）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555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LBP</a:t>
                      </a:r>
                      <a:r>
                        <a:rPr lang="zh-TW" altLang="en-US" dirty="0"/>
                        <a:t>特徵提取生成圖像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384060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7B2709A7-CC2D-453A-9582-44D975E15B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670308"/>
              </p:ext>
            </p:extLst>
          </p:nvPr>
        </p:nvGraphicFramePr>
        <p:xfrm>
          <a:off x="780715" y="3773230"/>
          <a:ext cx="10353676" cy="2672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76838">
                  <a:extLst>
                    <a:ext uri="{9D8B030D-6E8A-4147-A177-3AD203B41FA5}">
                      <a16:colId xmlns:a16="http://schemas.microsoft.com/office/drawing/2014/main" val="2943291374"/>
                    </a:ext>
                  </a:extLst>
                </a:gridCol>
                <a:gridCol w="5176838">
                  <a:extLst>
                    <a:ext uri="{9D8B030D-6E8A-4147-A177-3AD203B41FA5}">
                      <a16:colId xmlns:a16="http://schemas.microsoft.com/office/drawing/2014/main" val="568161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Function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histogram()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95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lbp</a:t>
                      </a:r>
                      <a:r>
                        <a:rPr lang="en-US" altLang="zh-TW" dirty="0"/>
                        <a:t> (</a:t>
                      </a:r>
                      <a:r>
                        <a:rPr lang="zh-TW" altLang="en-US" dirty="0"/>
                        <a:t>編碼圖像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837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hist(</a:t>
                      </a:r>
                      <a:r>
                        <a:rPr lang="zh-TW" altLang="en-US" dirty="0"/>
                        <a:t>直方圖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118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histSize</a:t>
                      </a:r>
                      <a:r>
                        <a:rPr lang="en-US" altLang="zh-TW" dirty="0"/>
                        <a:t>:</a:t>
                      </a:r>
                      <a:r>
                        <a:rPr lang="zh-TW" altLang="en-US" dirty="0"/>
                        <a:t>直方圖的 </a:t>
                      </a:r>
                      <a:r>
                        <a:rPr lang="en-US" altLang="zh-TW" dirty="0"/>
                        <a:t>bin </a:t>
                      </a:r>
                      <a:r>
                        <a:rPr lang="zh-TW" altLang="en-US" dirty="0"/>
                        <a:t>個數。對於灰階影像，通常設為 </a:t>
                      </a:r>
                      <a:r>
                        <a:rPr lang="en-US" altLang="zh-TW" dirty="0"/>
                        <a:t>[256]</a:t>
                      </a:r>
                    </a:p>
                    <a:p>
                      <a:r>
                        <a:rPr lang="en-US" altLang="zh-TW" dirty="0"/>
                        <a:t>Ranges:</a:t>
                      </a:r>
                      <a:r>
                        <a:rPr lang="zh-TW" altLang="en-US" dirty="0"/>
                        <a:t>直方圖的取值範圍。對於灰階影像，通常設為 </a:t>
                      </a:r>
                      <a:r>
                        <a:rPr lang="en-US" altLang="zh-TW" dirty="0"/>
                        <a:t>[0, 256]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70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用</a:t>
                      </a:r>
                      <a:r>
                        <a:rPr lang="en-US" altLang="zh-TW" dirty="0" err="1"/>
                        <a:t>numpy</a:t>
                      </a:r>
                      <a:r>
                        <a:rPr lang="zh-TW" altLang="en-US" dirty="0"/>
                        <a:t>計算數值的直方圖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10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37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913B85-3012-4B07-9255-0D66D6F92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API</a:t>
            </a:r>
            <a:endParaRPr lang="zh-TW" altLang="en-US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DD2BADA7-A456-4A57-B186-CD74F317C3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9750076"/>
              </p:ext>
            </p:extLst>
          </p:nvPr>
        </p:nvGraphicFramePr>
        <p:xfrm>
          <a:off x="1022937" y="1695413"/>
          <a:ext cx="10353676" cy="2392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76838">
                  <a:extLst>
                    <a:ext uri="{9D8B030D-6E8A-4147-A177-3AD203B41FA5}">
                      <a16:colId xmlns:a16="http://schemas.microsoft.com/office/drawing/2014/main" val="2943291374"/>
                    </a:ext>
                  </a:extLst>
                </a:gridCol>
                <a:gridCol w="5176838">
                  <a:extLst>
                    <a:ext uri="{9D8B030D-6E8A-4147-A177-3AD203B41FA5}">
                      <a16:colId xmlns:a16="http://schemas.microsoft.com/office/drawing/2014/main" val="568161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Function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chemeClr val="bg1"/>
                          </a:solidFill>
                        </a:rPr>
                        <a:t>distance_measure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()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95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兩個直方圖 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histA</a:t>
                      </a:r>
                      <a:r>
                        <a:rPr lang="en-US" altLang="zh-TW" dirty="0"/>
                        <a:t>, </a:t>
                      </a:r>
                      <a:r>
                        <a:rPr lang="en-US" altLang="zh-TW" dirty="0" err="1"/>
                        <a:t>histB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837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歐氏距離 </a:t>
                      </a:r>
                      <a:r>
                        <a:rPr lang="en-US" altLang="zh-TW" dirty="0"/>
                        <a:t>(distance)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1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histA</a:t>
                      </a:r>
                      <a:r>
                        <a:rPr lang="en-US" altLang="zh-TW" dirty="0"/>
                        <a:t> - </a:t>
                      </a:r>
                      <a:r>
                        <a:rPr lang="en-US" altLang="zh-TW" dirty="0" err="1"/>
                        <a:t>numpy</a:t>
                      </a:r>
                      <a:r>
                        <a:rPr lang="en-US" altLang="zh-TW" dirty="0"/>
                        <a:t> array, </a:t>
                      </a:r>
                      <a:r>
                        <a:rPr lang="zh-TW" altLang="en-US" dirty="0"/>
                        <a:t>直方圖 </a:t>
                      </a:r>
                      <a:r>
                        <a:rPr lang="en-US" altLang="zh-TW" dirty="0"/>
                        <a:t>A </a:t>
                      </a:r>
                    </a:p>
                    <a:p>
                      <a:r>
                        <a:rPr lang="en-US" altLang="zh-TW" dirty="0" err="1"/>
                        <a:t>histB</a:t>
                      </a:r>
                      <a:r>
                        <a:rPr lang="en-US" altLang="zh-TW" dirty="0"/>
                        <a:t> - </a:t>
                      </a:r>
                      <a:r>
                        <a:rPr lang="en-US" altLang="zh-TW" dirty="0" err="1"/>
                        <a:t>numpy</a:t>
                      </a:r>
                      <a:r>
                        <a:rPr lang="en-US" altLang="zh-TW" dirty="0"/>
                        <a:t> array, </a:t>
                      </a:r>
                      <a:r>
                        <a:rPr lang="zh-TW" altLang="en-US" dirty="0"/>
                        <a:t>直方圖 </a:t>
                      </a:r>
                      <a:r>
                        <a:rPr lang="en-US" altLang="zh-TW" dirty="0"/>
                        <a:t>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15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兩個直方圖進行計算，已得出兩個直方圖的歐氏距離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828504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E9D78EAE-4D6E-4D1A-97C8-0EEA66B3AB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8701452"/>
              </p:ext>
            </p:extLst>
          </p:nvPr>
        </p:nvGraphicFramePr>
        <p:xfrm>
          <a:off x="1022937" y="4050066"/>
          <a:ext cx="10353676" cy="2667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76838">
                  <a:extLst>
                    <a:ext uri="{9D8B030D-6E8A-4147-A177-3AD203B41FA5}">
                      <a16:colId xmlns:a16="http://schemas.microsoft.com/office/drawing/2014/main" val="2943291374"/>
                    </a:ext>
                  </a:extLst>
                </a:gridCol>
                <a:gridCol w="5176838">
                  <a:extLst>
                    <a:ext uri="{9D8B030D-6E8A-4147-A177-3AD203B41FA5}">
                      <a16:colId xmlns:a16="http://schemas.microsoft.com/office/drawing/2014/main" val="5681616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Function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TW" dirty="0">
                          <a:solidFill>
                            <a:schemeClr val="bg1"/>
                          </a:solidFill>
                        </a:rPr>
                        <a:t>labeling()</a:t>
                      </a:r>
                      <a:endParaRPr lang="zh-TW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959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Input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原始圖像 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original_image</a:t>
                      </a:r>
                      <a:r>
                        <a:rPr lang="en-US" altLang="zh-TW" dirty="0"/>
                        <a:t>), </a:t>
                      </a:r>
                      <a:r>
                        <a:rPr lang="zh-TW" altLang="en-US" dirty="0"/>
                        <a:t>二值化的道路遮罩 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road_mask</a:t>
                      </a:r>
                      <a:r>
                        <a:rPr lang="en-US" altLang="zh-TW" dirty="0"/>
                        <a:t>), LBP </a:t>
                      </a:r>
                      <a:r>
                        <a:rPr lang="zh-TW" altLang="en-US" dirty="0"/>
                        <a:t>編碼圖像 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lbp_image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837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Output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填滿道路區域後的圖像 </a:t>
                      </a: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result_image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10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Parameters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original_image</a:t>
                      </a:r>
                      <a:r>
                        <a:rPr lang="en-US" altLang="zh-TW" dirty="0"/>
                        <a:t> - </a:t>
                      </a:r>
                      <a:r>
                        <a:rPr lang="en-US" altLang="zh-TW" dirty="0" err="1"/>
                        <a:t>numpy</a:t>
                      </a:r>
                      <a:r>
                        <a:rPr lang="en-US" altLang="zh-TW" dirty="0"/>
                        <a:t> array, </a:t>
                      </a:r>
                      <a:r>
                        <a:rPr lang="zh-TW" altLang="en-US" dirty="0"/>
                        <a:t>灰度圖像 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road_mask</a:t>
                      </a:r>
                      <a:r>
                        <a:rPr lang="en-US" altLang="zh-TW" dirty="0"/>
                        <a:t> - </a:t>
                      </a:r>
                      <a:r>
                        <a:rPr lang="en-US" altLang="zh-TW" dirty="0" err="1"/>
                        <a:t>numpy</a:t>
                      </a:r>
                      <a:r>
                        <a:rPr lang="en-US" altLang="zh-TW" dirty="0"/>
                        <a:t> array, </a:t>
                      </a:r>
                      <a:r>
                        <a:rPr lang="zh-TW" altLang="en-US" dirty="0"/>
                        <a:t>二值化的道路遮罩 </a:t>
                      </a:r>
                      <a:r>
                        <a:rPr lang="en-US" altLang="zh-TW" dirty="0"/>
                        <a:t> </a:t>
                      </a:r>
                      <a:r>
                        <a:rPr lang="en-US" altLang="zh-TW" dirty="0" err="1"/>
                        <a:t>lbp_image</a:t>
                      </a:r>
                      <a:r>
                        <a:rPr lang="en-US" altLang="zh-TW" dirty="0"/>
                        <a:t> - </a:t>
                      </a:r>
                      <a:r>
                        <a:rPr lang="en-US" altLang="zh-TW" dirty="0" err="1"/>
                        <a:t>numpy</a:t>
                      </a:r>
                      <a:r>
                        <a:rPr lang="en-US" altLang="zh-TW" dirty="0"/>
                        <a:t> array, LBP </a:t>
                      </a:r>
                      <a:r>
                        <a:rPr lang="zh-TW" altLang="en-US" dirty="0"/>
                        <a:t>編碼圖像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37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判斷圖像是否相似，如相似就著色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04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895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E5E96-2699-4621-9F03-2428F67E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結果圖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9E30673-F712-469B-9CA2-09E082193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471276"/>
              </p:ext>
            </p:extLst>
          </p:nvPr>
        </p:nvGraphicFramePr>
        <p:xfrm>
          <a:off x="1713974" y="2053058"/>
          <a:ext cx="9002944" cy="518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01472">
                  <a:extLst>
                    <a:ext uri="{9D8B030D-6E8A-4147-A177-3AD203B41FA5}">
                      <a16:colId xmlns:a16="http://schemas.microsoft.com/office/drawing/2014/main" val="2809263850"/>
                    </a:ext>
                  </a:extLst>
                </a:gridCol>
                <a:gridCol w="4501472">
                  <a:extLst>
                    <a:ext uri="{9D8B030D-6E8A-4147-A177-3AD203B41FA5}">
                      <a16:colId xmlns:a16="http://schemas.microsoft.com/office/drawing/2014/main" val="2393079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LBP</a:t>
                      </a:r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特徵圖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dirty="0">
                          <a:solidFill>
                            <a:schemeClr val="bg1"/>
                          </a:solidFill>
                        </a:rPr>
                        <a:t>SOBEL</a:t>
                      </a:r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邊緣檢測圖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21832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8A21EB8E-01FD-47BB-8836-58970A3B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74" y="2688355"/>
            <a:ext cx="4509273" cy="338195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2970715-5CB6-4897-8546-9E680DC8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869" y="2688355"/>
            <a:ext cx="4501782" cy="33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E5E96-2699-4621-9F03-2428F67E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結果圖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9E30673-F712-469B-9CA2-09E082193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765055"/>
              </p:ext>
            </p:extLst>
          </p:nvPr>
        </p:nvGraphicFramePr>
        <p:xfrm>
          <a:off x="3441740" y="2053058"/>
          <a:ext cx="5297867" cy="518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97867">
                  <a:extLst>
                    <a:ext uri="{9D8B030D-6E8A-4147-A177-3AD203B41FA5}">
                      <a16:colId xmlns:a16="http://schemas.microsoft.com/office/drawing/2014/main" val="2809263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道路提取圖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21832"/>
                  </a:ext>
                </a:extLst>
              </a:tr>
            </a:tbl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736BD1CC-BEDD-43EA-92E1-5A44D8675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41" y="2571218"/>
            <a:ext cx="5297867" cy="398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8E5E96-2699-4621-9F03-2428F67E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4934A2-A3D3-4CA6-A569-D8805AAA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974" y="2965141"/>
            <a:ext cx="4376701" cy="3269824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9E30673-F712-469B-9CA2-09E082193A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492005"/>
              </p:ext>
            </p:extLst>
          </p:nvPr>
        </p:nvGraphicFramePr>
        <p:xfrm>
          <a:off x="1713974" y="2053058"/>
          <a:ext cx="9002944" cy="518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01472">
                  <a:extLst>
                    <a:ext uri="{9D8B030D-6E8A-4147-A177-3AD203B41FA5}">
                      <a16:colId xmlns:a16="http://schemas.microsoft.com/office/drawing/2014/main" val="2809263850"/>
                    </a:ext>
                  </a:extLst>
                </a:gridCol>
                <a:gridCol w="4501472">
                  <a:extLst>
                    <a:ext uri="{9D8B030D-6E8A-4147-A177-3AD203B41FA5}">
                      <a16:colId xmlns:a16="http://schemas.microsoft.com/office/drawing/2014/main" val="2393079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原圖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結果圖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21832"/>
                  </a:ext>
                </a:extLst>
              </a:tr>
            </a:tbl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5DA52CA9-A1C8-406D-9031-2CD347C08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46" y="2965141"/>
            <a:ext cx="4376700" cy="32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0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TM04033921[[fn=大馬士革風]]</Template>
  <TotalTime>442</TotalTime>
  <Words>447</Words>
  <Application>Microsoft Office PowerPoint</Application>
  <PresentationFormat>寬螢幕</PresentationFormat>
  <Paragraphs>104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新細明體</vt:lpstr>
      <vt:lpstr>標楷體</vt:lpstr>
      <vt:lpstr>Arial</vt:lpstr>
      <vt:lpstr>Bookman Old Style</vt:lpstr>
      <vt:lpstr>Rockwell</vt:lpstr>
      <vt:lpstr>Times New Roman</vt:lpstr>
      <vt:lpstr>Damask</vt:lpstr>
      <vt:lpstr>馬路分割</vt:lpstr>
      <vt:lpstr>breakdowm</vt:lpstr>
      <vt:lpstr>流程架構圖</vt:lpstr>
      <vt:lpstr>API</vt:lpstr>
      <vt:lpstr>API</vt:lpstr>
      <vt:lpstr>API</vt:lpstr>
      <vt:lpstr>結果圖</vt:lpstr>
      <vt:lpstr>結果圖</vt:lpstr>
      <vt:lpstr>結果圖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馬路分割</dc:title>
  <dc:creator>user</dc:creator>
  <cp:lastModifiedBy>USER</cp:lastModifiedBy>
  <cp:revision>32</cp:revision>
  <dcterms:created xsi:type="dcterms:W3CDTF">2024-10-24T05:57:23Z</dcterms:created>
  <dcterms:modified xsi:type="dcterms:W3CDTF">2024-11-20T13:29:32Z</dcterms:modified>
</cp:coreProperties>
</file>